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726" r:id="rId1"/>
  </p:sldMasterIdLst>
  <p:notesMasterIdLst>
    <p:notesMasterId r:id="rId21"/>
  </p:notesMasterIdLst>
  <p:handoutMasterIdLst>
    <p:handoutMasterId r:id="rId22"/>
  </p:handoutMasterIdLst>
  <p:sldIdLst>
    <p:sldId id="256" r:id="rId2"/>
    <p:sldId id="277" r:id="rId3"/>
    <p:sldId id="279" r:id="rId4"/>
    <p:sldId id="289" r:id="rId5"/>
    <p:sldId id="270" r:id="rId6"/>
    <p:sldId id="269" r:id="rId7"/>
    <p:sldId id="271" r:id="rId8"/>
    <p:sldId id="257" r:id="rId9"/>
    <p:sldId id="281" r:id="rId10"/>
    <p:sldId id="285" r:id="rId11"/>
    <p:sldId id="290" r:id="rId12"/>
    <p:sldId id="262" r:id="rId13"/>
    <p:sldId id="282" r:id="rId14"/>
    <p:sldId id="284" r:id="rId15"/>
    <p:sldId id="261" r:id="rId16"/>
    <p:sldId id="291" r:id="rId17"/>
    <p:sldId id="267" r:id="rId18"/>
    <p:sldId id="283" r:id="rId19"/>
    <p:sldId id="276" r:id="rId20"/>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Franklin Gothic Book" panose="020B0503020102020204" pitchFamily="34" charset="0"/>
      <p:regular r:id="rId27"/>
      <p:italic r:id="rId28"/>
    </p:embeddedFont>
    <p:embeddedFont>
      <p:font typeface="Open Sans" panose="020B0606030504020204" pitchFamily="34" charset="0"/>
      <p:regular r:id="rId29"/>
      <p:bold r:id="rId30"/>
      <p:italic r:id="rId31"/>
      <p:boldItalic r:id="rId32"/>
    </p:embeddedFont>
    <p:embeddedFont>
      <p:font typeface="Open Sans Semibold" panose="020B0606030504020204" pitchFamily="34" charset="0"/>
      <p:regular r:id="rId33"/>
      <p:bold r:id="rId34"/>
      <p:italic r:id="rId35"/>
      <p:boldItalic r:id="rId36"/>
    </p:embeddedFont>
    <p:embeddedFont>
      <p:font typeface="Source Sans Pro" panose="020B0503030403020204" pitchFamily="34" charset="0"/>
      <p:regular r:id="rId37"/>
      <p:bold r:id="rId38"/>
      <p:italic r:id="rId39"/>
      <p:boldItalic r:id="rId40"/>
    </p:embeddedFont>
  </p:embeddedFontLst>
  <p:custDataLst>
    <p:tags r:id="rId4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Hood" initials="EH" lastIdx="32" clrIdx="0">
    <p:extLst>
      <p:ext uri="{19B8F6BF-5375-455C-9EA6-DF929625EA0E}">
        <p15:presenceInfo xmlns:p15="http://schemas.microsoft.com/office/powerpoint/2012/main" userId="6c3f068d14c27fba" providerId="Windows Live"/>
      </p:ext>
    </p:extLst>
  </p:cmAuthor>
  <p:cmAuthor id="2" name="Lorna Young" initials="LY" lastIdx="5" clrIdx="1">
    <p:extLst>
      <p:ext uri="{19B8F6BF-5375-455C-9EA6-DF929625EA0E}">
        <p15:presenceInfo xmlns:p15="http://schemas.microsoft.com/office/powerpoint/2012/main" userId="Lorna You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B64E"/>
    <a:srgbClr val="1B76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875" autoAdjust="0"/>
    <p:restoredTop sz="94660"/>
  </p:normalViewPr>
  <p:slideViewPr>
    <p:cSldViewPr snapToGrid="0" showGuides="1">
      <p:cViewPr varScale="1">
        <p:scale>
          <a:sx n="127" d="100"/>
          <a:sy n="127" d="100"/>
        </p:scale>
        <p:origin x="440" y="184"/>
      </p:cViewPr>
      <p:guideLst>
        <p:guide orient="horz" pos="2160"/>
        <p:guide pos="3816"/>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6" d="100"/>
          <a:sy n="96" d="100"/>
        </p:scale>
        <p:origin x="355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notesMaster" Target="notesMasters/notesMaster1.xml"/><Relationship Id="rId34" Type="http://schemas.openxmlformats.org/officeDocument/2006/relationships/font" Target="fonts/font12.fntdata"/><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title>
      <c:layout>
        <c:manualLayout>
          <c:xMode val="edge"/>
          <c:yMode val="edge"/>
          <c:x val="0.23490169207215256"/>
          <c:y val="4.404765684340777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Region</c:v>
                </c:pt>
              </c:strCache>
            </c:strRef>
          </c:tx>
          <c:dPt>
            <c:idx val="0"/>
            <c:bubble3D val="0"/>
            <c:spPr>
              <a:solidFill>
                <a:schemeClr val="accent6">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3967-4A93-9A70-DA5F1F4F6041}"/>
              </c:ext>
            </c:extLst>
          </c:dPt>
          <c:dPt>
            <c:idx val="1"/>
            <c:bubble3D val="0"/>
            <c:spPr>
              <a:solidFill>
                <a:schemeClr val="accent6">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3967-4A93-9A70-DA5F1F4F6041}"/>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Sheet1!$A$2:$A$3</c:f>
              <c:strCache>
                <c:ptCount val="2"/>
                <c:pt idx="0">
                  <c:v>USA</c:v>
                </c:pt>
                <c:pt idx="1">
                  <c:v>Europe</c:v>
                </c:pt>
              </c:strCache>
            </c:strRef>
          </c:cat>
          <c:val>
            <c:numRef>
              <c:f>Sheet1!$B$2:$B$3</c:f>
              <c:numCache>
                <c:formatCode>0.00%</c:formatCode>
                <c:ptCount val="2"/>
                <c:pt idx="0">
                  <c:v>0.78</c:v>
                </c:pt>
                <c:pt idx="1">
                  <c:v>0.22</c:v>
                </c:pt>
              </c:numCache>
            </c:numRef>
          </c:val>
          <c:extLst>
            <c:ext xmlns:c16="http://schemas.microsoft.com/office/drawing/2014/chart" uri="{C3380CC4-5D6E-409C-BE32-E72D297353CC}">
              <c16:uniqueId val="{00000000-C17C-452B-9722-64D262CF80B3}"/>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570E68C-E9C6-4B18-BABA-238E970C74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6D821E2-5A06-464A-809D-B2766980054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0DC119-563E-4C57-810B-86C639D91FEE}" type="datetimeFigureOut">
              <a:rPr lang="en-US" smtClean="0"/>
              <a:t>4/28/20</a:t>
            </a:fld>
            <a:endParaRPr lang="en-US"/>
          </a:p>
        </p:txBody>
      </p:sp>
      <p:sp>
        <p:nvSpPr>
          <p:cNvPr id="4" name="Footer Placeholder 3">
            <a:extLst>
              <a:ext uri="{FF2B5EF4-FFF2-40B4-BE49-F238E27FC236}">
                <a16:creationId xmlns:a16="http://schemas.microsoft.com/office/drawing/2014/main" id="{890066A3-7FBA-4441-A3A2-656A564910A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0C34BC0-5B3C-4C9C-B0C7-A956A59E2EC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4F13AC-FEE9-4920-A338-ACAE3A041E6B}" type="slidenum">
              <a:rPr lang="en-US" smtClean="0"/>
              <a:t>‹#›</a:t>
            </a:fld>
            <a:endParaRPr lang="en-US"/>
          </a:p>
        </p:txBody>
      </p:sp>
    </p:spTree>
    <p:extLst>
      <p:ext uri="{BB962C8B-B14F-4D97-AF65-F5344CB8AC3E}">
        <p14:creationId xmlns:p14="http://schemas.microsoft.com/office/powerpoint/2010/main" val="9092108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19D6A2-A8B9-2440-908C-963F34523D65}" type="datetimeFigureOut">
              <a:rPr lang="en-US" smtClean="0"/>
              <a:t>4/28/20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EA5035-9325-CA41-94E4-859529339839}" type="slidenum">
              <a:rPr lang="en-US" smtClean="0"/>
              <a:t>‹#›</a:t>
            </a:fld>
            <a:endParaRPr lang="en-US"/>
          </a:p>
        </p:txBody>
      </p:sp>
    </p:spTree>
    <p:extLst>
      <p:ext uri="{BB962C8B-B14F-4D97-AF65-F5344CB8AC3E}">
        <p14:creationId xmlns:p14="http://schemas.microsoft.com/office/powerpoint/2010/main" val="1531395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hyperlink" Target="http://www.imvinfo.com/"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BioInfoInc" TargetMode="External"/><Relationship Id="rId1" Type="http://schemas.openxmlformats.org/officeDocument/2006/relationships/slideMaster" Target="../slideMasters/slideMaster1.xml"/><Relationship Id="rId6" Type="http://schemas.openxmlformats.org/officeDocument/2006/relationships/hyperlink" Target="https://www.linkedin.com/company/bioinformatics-llc/" TargetMode="External"/><Relationship Id="rId5" Type="http://schemas.openxmlformats.org/officeDocument/2006/relationships/image" Target="../media/image4.png"/><Relationship Id="rId10" Type="http://schemas.openxmlformats.org/officeDocument/2006/relationships/hyperlink" Target="http://www.scienceandmedicinegroup.com/" TargetMode="External"/><Relationship Id="rId4" Type="http://schemas.openxmlformats.org/officeDocument/2006/relationships/hyperlink" Target="https://www.youtube.com/user/BioInformaticsLLC" TargetMode="External"/><Relationship Id="rId9" Type="http://schemas.openxmlformats.org/officeDocument/2006/relationships/hyperlink" Target="mailto:research@imvresearch.com" TargetMode="Externa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6B85AAE-27AB-3B4E-B2F8-60A09845B56F}"/>
              </a:ext>
            </a:extLst>
          </p:cNvPr>
          <p:cNvPicPr>
            <a:picLocks noChangeAspect="1"/>
          </p:cNvPicPr>
          <p:nvPr userDrawn="1"/>
        </p:nvPicPr>
        <p:blipFill>
          <a:blip r:embed="rId2"/>
          <a:stretch>
            <a:fillRect/>
          </a:stretch>
        </p:blipFill>
        <p:spPr>
          <a:xfrm>
            <a:off x="6350" y="0"/>
            <a:ext cx="12179300" cy="6858000"/>
          </a:xfrm>
          <a:prstGeom prst="rect">
            <a:avLst/>
          </a:prstGeom>
        </p:spPr>
      </p:pic>
      <p:pic>
        <p:nvPicPr>
          <p:cNvPr id="4" name="Picture 3">
            <a:extLst>
              <a:ext uri="{FF2B5EF4-FFF2-40B4-BE49-F238E27FC236}">
                <a16:creationId xmlns:a16="http://schemas.microsoft.com/office/drawing/2014/main" id="{D373E050-FFEF-FC47-920F-5EA58E235614}"/>
              </a:ext>
            </a:extLst>
          </p:cNvPr>
          <p:cNvPicPr>
            <a:picLocks noChangeAspect="1"/>
          </p:cNvPicPr>
          <p:nvPr/>
        </p:nvPicPr>
        <p:blipFill>
          <a:blip r:embed="rId2"/>
          <a:stretch>
            <a:fillRect/>
          </a:stretch>
        </p:blipFill>
        <p:spPr>
          <a:xfrm>
            <a:off x="6350" y="0"/>
            <a:ext cx="12179300" cy="6858000"/>
          </a:xfrm>
          <a:prstGeom prst="rect">
            <a:avLst/>
          </a:prstGeom>
        </p:spPr>
      </p:pic>
      <p:sp>
        <p:nvSpPr>
          <p:cNvPr id="13" name="Rectangle 12">
            <a:extLst>
              <a:ext uri="{FF2B5EF4-FFF2-40B4-BE49-F238E27FC236}">
                <a16:creationId xmlns:a16="http://schemas.microsoft.com/office/drawing/2014/main" id="{62A4EDB6-53F2-A641-925B-1A662AAB5907}"/>
              </a:ext>
            </a:extLst>
          </p:cNvPr>
          <p:cNvSpPr/>
          <p:nvPr/>
        </p:nvSpPr>
        <p:spPr>
          <a:xfrm>
            <a:off x="0" y="6253132"/>
            <a:ext cx="12179300" cy="597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575792" y="2326756"/>
            <a:ext cx="9017494" cy="2063772"/>
          </a:xfrm>
        </p:spPr>
        <p:txBody>
          <a:bodyPr lIns="0" tIns="0" rIns="0" bIns="0" anchor="t" anchorCtr="0">
            <a:normAutofit/>
          </a:bodyPr>
          <a:lstStyle>
            <a:lvl1pPr algn="l">
              <a:defRPr sz="4000" b="1">
                <a:solidFill>
                  <a:srgbClr val="1A76B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21A970E0-FACF-EC44-BF0C-41EA23379766}"/>
              </a:ext>
            </a:extLst>
          </p:cNvPr>
          <p:cNvSpPr txBox="1">
            <a:spLocks/>
          </p:cNvSpPr>
          <p:nvPr/>
        </p:nvSpPr>
        <p:spPr>
          <a:xfrm>
            <a:off x="362224" y="5256555"/>
            <a:ext cx="3992061" cy="1463676"/>
          </a:xfrm>
          <a:prstGeom prst="rect">
            <a:avLst/>
          </a:prstGeom>
        </p:spPr>
        <p:txBody>
          <a:bodyPr vert="horz" lIns="0" tIns="45720" rIns="0" bIns="45720" rtlCol="0" anchor="b" anchorCtr="0"/>
          <a:lstStyle>
            <a:defPPr>
              <a:defRPr lang="en-US"/>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r>
              <a:rPr lang="en-US" sz="1200" dirty="0">
                <a:latin typeface="Open Sans" panose="020B0606030504020204" pitchFamily="34" charset="0"/>
                <a:ea typeface="Open Sans" panose="020B0606030504020204" pitchFamily="34" charset="0"/>
                <a:cs typeface="Open Sans" panose="020B0606030504020204" pitchFamily="34" charset="0"/>
              </a:rPr>
              <a:t>© 2018 IMV, part of the Science and Medicine Group</a:t>
            </a:r>
          </a:p>
        </p:txBody>
      </p:sp>
      <p:sp>
        <p:nvSpPr>
          <p:cNvPr id="17" name="Rounded Rectangle 16">
            <a:extLst>
              <a:ext uri="{FF2B5EF4-FFF2-40B4-BE49-F238E27FC236}">
                <a16:creationId xmlns:a16="http://schemas.microsoft.com/office/drawing/2014/main" id="{FDBF1250-B72E-454D-AF20-CFD7230DEA8D}"/>
              </a:ext>
            </a:extLst>
          </p:cNvPr>
          <p:cNvSpPr/>
          <p:nvPr/>
        </p:nvSpPr>
        <p:spPr>
          <a:xfrm>
            <a:off x="7154562" y="-216436"/>
            <a:ext cx="4680122" cy="926756"/>
          </a:xfrm>
          <a:prstGeom prst="roundRect">
            <a:avLst/>
          </a:prstGeom>
          <a:gradFill>
            <a:gsLst>
              <a:gs pos="0">
                <a:schemeClr val="accent2"/>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442C679-80CE-844D-BEAF-2472C1419AED}"/>
              </a:ext>
            </a:extLst>
          </p:cNvPr>
          <p:cNvSpPr txBox="1"/>
          <p:nvPr/>
        </p:nvSpPr>
        <p:spPr>
          <a:xfrm>
            <a:off x="7229856" y="4599"/>
            <a:ext cx="4556060" cy="584775"/>
          </a:xfrm>
          <a:prstGeom prst="rect">
            <a:avLst/>
          </a:prstGeom>
          <a:noFill/>
        </p:spPr>
        <p:txBody>
          <a:bodyPr wrap="square" rtlCol="0" anchor="b" anchorCtr="0">
            <a:spAutoFit/>
          </a:bodyPr>
          <a:lstStyle/>
          <a:p>
            <a:pPr algn="ctr"/>
            <a:r>
              <a:rPr lang="en-US" sz="1600" b="1" i="0" spc="-50" baseline="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Market research for the medical imaging and clinical diagnostic instruments markets</a:t>
            </a:r>
          </a:p>
        </p:txBody>
      </p:sp>
      <p:sp>
        <p:nvSpPr>
          <p:cNvPr id="5" name="Text Placeholder 4">
            <a:extLst>
              <a:ext uri="{FF2B5EF4-FFF2-40B4-BE49-F238E27FC236}">
                <a16:creationId xmlns:a16="http://schemas.microsoft.com/office/drawing/2014/main" id="{2D432B19-0E41-7E4E-B96C-F26A7B79C7E9}"/>
              </a:ext>
            </a:extLst>
          </p:cNvPr>
          <p:cNvSpPr>
            <a:spLocks noGrp="1"/>
          </p:cNvSpPr>
          <p:nvPr>
            <p:ph type="body" sz="quarter" idx="13" hasCustomPrompt="1"/>
          </p:nvPr>
        </p:nvSpPr>
        <p:spPr>
          <a:xfrm>
            <a:off x="2576513" y="4605338"/>
            <a:ext cx="5021262" cy="869950"/>
          </a:xfrm>
        </p:spPr>
        <p:txBody>
          <a:bodyPr>
            <a:normAutofit/>
          </a:bodyPr>
          <a:lstStyle>
            <a:lvl1pPr>
              <a:defRPr sz="1800" b="1" spc="-50" baseline="0">
                <a:solidFill>
                  <a:schemeClr val="bg2">
                    <a:lumMod val="10000"/>
                  </a:schemeClr>
                </a:solidFill>
              </a:defRPr>
            </a:lvl1pPr>
          </a:lstStyle>
          <a:p>
            <a:pPr lvl="0"/>
            <a:r>
              <a:rPr lang="en-US" dirty="0"/>
              <a:t>Enter Project # | Date</a:t>
            </a:r>
          </a:p>
        </p:txBody>
      </p:sp>
      <p:sp>
        <p:nvSpPr>
          <p:cNvPr id="8" name="TextBox 7">
            <a:extLst>
              <a:ext uri="{FF2B5EF4-FFF2-40B4-BE49-F238E27FC236}">
                <a16:creationId xmlns:a16="http://schemas.microsoft.com/office/drawing/2014/main" id="{04A08BA2-71D9-7B48-8D82-041C0075F50E}"/>
              </a:ext>
            </a:extLst>
          </p:cNvPr>
          <p:cNvSpPr txBox="1"/>
          <p:nvPr/>
        </p:nvSpPr>
        <p:spPr>
          <a:xfrm>
            <a:off x="9080898" y="5335627"/>
            <a:ext cx="3111102" cy="1384995"/>
          </a:xfrm>
          <a:prstGeom prst="rect">
            <a:avLst/>
          </a:prstGeom>
          <a:noFill/>
        </p:spPr>
        <p:txBody>
          <a:bodyPr wrap="square" rtlCol="0">
            <a:spAutoFit/>
          </a:bodyPr>
          <a:lstStyle/>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IMV</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671 North Glebe Road</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Suite 1610</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Arlington, VA 22203</a:t>
            </a:r>
          </a:p>
          <a:p>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200" spc="-50"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www.imvinfo.com</a:t>
            </a:r>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10D0761F-4534-C34E-B1B7-E4794A321812}"/>
              </a:ext>
            </a:extLst>
          </p:cNvPr>
          <p:cNvSpPr/>
          <p:nvPr userDrawn="1"/>
        </p:nvSpPr>
        <p:spPr>
          <a:xfrm>
            <a:off x="0" y="6253132"/>
            <a:ext cx="12179300" cy="597758"/>
          </a:xfrm>
          <a:prstGeom prst="rect">
            <a:avLst/>
          </a:prstGeom>
          <a:solidFill>
            <a:srgbClr val="1A7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059BADA0-720F-8F4A-B750-F5EECA0E41C1}"/>
              </a:ext>
            </a:extLst>
          </p:cNvPr>
          <p:cNvSpPr txBox="1">
            <a:spLocks/>
          </p:cNvSpPr>
          <p:nvPr userDrawn="1"/>
        </p:nvSpPr>
        <p:spPr>
          <a:xfrm>
            <a:off x="362224" y="5256555"/>
            <a:ext cx="3992061" cy="1463676"/>
          </a:xfrm>
          <a:prstGeom prst="rect">
            <a:avLst/>
          </a:prstGeom>
        </p:spPr>
        <p:txBody>
          <a:bodyPr vert="horz" lIns="0" tIns="45720" rIns="0" bIns="45720" rtlCol="0" anchor="b" anchorCtr="0"/>
          <a:lstStyle>
            <a:defPPr>
              <a:defRPr lang="en-US"/>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Open Sans" panose="020B0606030504020204" pitchFamily="34" charset="0"/>
                <a:ea typeface="Open Sans" panose="020B0606030504020204" pitchFamily="34" charset="0"/>
                <a:cs typeface="Open Sans" panose="020B0606030504020204" pitchFamily="34" charset="0"/>
              </a:rPr>
              <a:t>© 2020 IMV, part of Science and Medicine Group</a:t>
            </a:r>
          </a:p>
        </p:txBody>
      </p:sp>
      <p:sp>
        <p:nvSpPr>
          <p:cNvPr id="15" name="Rounded Rectangle 14">
            <a:extLst>
              <a:ext uri="{FF2B5EF4-FFF2-40B4-BE49-F238E27FC236}">
                <a16:creationId xmlns:a16="http://schemas.microsoft.com/office/drawing/2014/main" id="{E70BA26E-CA21-8443-83FC-52437F0CBBE3}"/>
              </a:ext>
            </a:extLst>
          </p:cNvPr>
          <p:cNvSpPr/>
          <p:nvPr userDrawn="1"/>
        </p:nvSpPr>
        <p:spPr>
          <a:xfrm>
            <a:off x="7154562" y="-216436"/>
            <a:ext cx="4680122" cy="926756"/>
          </a:xfrm>
          <a:prstGeom prst="roundRect">
            <a:avLst/>
          </a:prstGeom>
          <a:gradFill>
            <a:gsLst>
              <a:gs pos="0">
                <a:srgbClr val="FAB458"/>
              </a:gs>
              <a:gs pos="100000">
                <a:srgbClr val="DB8D4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B3DFCE7-B6EF-B340-BDEE-524EB78B35D7}"/>
              </a:ext>
            </a:extLst>
          </p:cNvPr>
          <p:cNvSpPr txBox="1"/>
          <p:nvPr userDrawn="1"/>
        </p:nvSpPr>
        <p:spPr>
          <a:xfrm>
            <a:off x="7229856" y="4599"/>
            <a:ext cx="4556060" cy="584775"/>
          </a:xfrm>
          <a:prstGeom prst="rect">
            <a:avLst/>
          </a:prstGeom>
          <a:noFill/>
        </p:spPr>
        <p:txBody>
          <a:bodyPr wrap="square" rtlCol="0" anchor="b" anchorCtr="0">
            <a:spAutoFit/>
          </a:bodyPr>
          <a:lstStyle/>
          <a:p>
            <a:pPr algn="ctr"/>
            <a:r>
              <a:rPr lang="en-US" sz="1600" b="1" i="0" spc="-50" baseline="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Market research for the medical imaging and clinical diagnostic instruments markets</a:t>
            </a:r>
          </a:p>
        </p:txBody>
      </p:sp>
      <p:sp>
        <p:nvSpPr>
          <p:cNvPr id="19" name="TextBox 18">
            <a:extLst>
              <a:ext uri="{FF2B5EF4-FFF2-40B4-BE49-F238E27FC236}">
                <a16:creationId xmlns:a16="http://schemas.microsoft.com/office/drawing/2014/main" id="{C3AF1F0E-1874-C54E-A4E0-BEDB64CAB9E9}"/>
              </a:ext>
            </a:extLst>
          </p:cNvPr>
          <p:cNvSpPr txBox="1"/>
          <p:nvPr userDrawn="1"/>
        </p:nvSpPr>
        <p:spPr>
          <a:xfrm>
            <a:off x="9080898" y="5335627"/>
            <a:ext cx="3111102" cy="1384995"/>
          </a:xfrm>
          <a:prstGeom prst="rect">
            <a:avLst/>
          </a:prstGeom>
          <a:noFill/>
        </p:spPr>
        <p:txBody>
          <a:bodyPr wrap="square" rtlCol="0">
            <a:spAutoFit/>
          </a:bodyPr>
          <a:lstStyle/>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IMV</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671 North Glebe Road</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Suite 1610</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Arlington, VA 22203</a:t>
            </a:r>
          </a:p>
          <a:p>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200" spc="-50"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www.imvinfo.com</a:t>
            </a:r>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58346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853591"/>
            <a:ext cx="10515600" cy="633442"/>
          </a:xfrm>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711200" y="1645929"/>
            <a:ext cx="5181600" cy="2611901"/>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45200" y="1656815"/>
            <a:ext cx="5181600" cy="2601015"/>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6">
            <a:extLst>
              <a:ext uri="{FF2B5EF4-FFF2-40B4-BE49-F238E27FC236}">
                <a16:creationId xmlns:a16="http://schemas.microsoft.com/office/drawing/2014/main" id="{AA5C9D03-A968-C745-A4C7-EDD7E3F69EDF}"/>
              </a:ext>
            </a:extLst>
          </p:cNvPr>
          <p:cNvSpPr>
            <a:spLocks noGrp="1"/>
          </p:cNvSpPr>
          <p:nvPr>
            <p:ph sz="quarter" idx="20"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
        <p:nvSpPr>
          <p:cNvPr id="13" name="Content Placeholder 2">
            <a:extLst>
              <a:ext uri="{FF2B5EF4-FFF2-40B4-BE49-F238E27FC236}">
                <a16:creationId xmlns:a16="http://schemas.microsoft.com/office/drawing/2014/main" id="{49427E4D-89C1-A244-85C0-686F533ADC4F}"/>
              </a:ext>
            </a:extLst>
          </p:cNvPr>
          <p:cNvSpPr>
            <a:spLocks noGrp="1"/>
          </p:cNvSpPr>
          <p:nvPr>
            <p:ph sz="half" idx="21"/>
          </p:nvPr>
        </p:nvSpPr>
        <p:spPr>
          <a:xfrm>
            <a:off x="711200" y="4416726"/>
            <a:ext cx="10515600" cy="1717112"/>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905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Four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853591"/>
            <a:ext cx="10515600" cy="633442"/>
          </a:xfrm>
        </p:spPr>
        <p:txBody>
          <a:bodyPr>
            <a:normAutofit/>
          </a:bodyPr>
          <a:lstStyle>
            <a:lvl1pPr>
              <a:defRPr sz="2400"/>
            </a:lvl1pPr>
          </a:lstStyle>
          <a:p>
            <a:r>
              <a:rPr lang="en-US"/>
              <a:t>Click to edit Master title style</a:t>
            </a:r>
            <a:endParaRPr lang="en-US" dirty="0"/>
          </a:p>
        </p:txBody>
      </p:sp>
      <p:sp>
        <p:nvSpPr>
          <p:cNvPr id="3" name="Content Placeholder 2"/>
          <p:cNvSpPr>
            <a:spLocks noGrp="1"/>
          </p:cNvSpPr>
          <p:nvPr>
            <p:ph sz="half" idx="1"/>
          </p:nvPr>
        </p:nvSpPr>
        <p:spPr>
          <a:xfrm>
            <a:off x="711200" y="1645929"/>
            <a:ext cx="5181600" cy="2182359"/>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45200" y="1656815"/>
            <a:ext cx="5181600" cy="2171473"/>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6">
            <a:extLst>
              <a:ext uri="{FF2B5EF4-FFF2-40B4-BE49-F238E27FC236}">
                <a16:creationId xmlns:a16="http://schemas.microsoft.com/office/drawing/2014/main" id="{AA5C9D03-A968-C745-A4C7-EDD7E3F69EDF}"/>
              </a:ext>
            </a:extLst>
          </p:cNvPr>
          <p:cNvSpPr>
            <a:spLocks noGrp="1"/>
          </p:cNvSpPr>
          <p:nvPr>
            <p:ph sz="quarter" idx="20"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
        <p:nvSpPr>
          <p:cNvPr id="13" name="Content Placeholder 2">
            <a:extLst>
              <a:ext uri="{FF2B5EF4-FFF2-40B4-BE49-F238E27FC236}">
                <a16:creationId xmlns:a16="http://schemas.microsoft.com/office/drawing/2014/main" id="{49427E4D-89C1-A244-85C0-686F533ADC4F}"/>
              </a:ext>
            </a:extLst>
          </p:cNvPr>
          <p:cNvSpPr>
            <a:spLocks noGrp="1"/>
          </p:cNvSpPr>
          <p:nvPr>
            <p:ph sz="half" idx="21"/>
          </p:nvPr>
        </p:nvSpPr>
        <p:spPr>
          <a:xfrm>
            <a:off x="711200" y="3951480"/>
            <a:ext cx="5181600" cy="2182358"/>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A1B7973-9208-6D4E-9BF0-C31F6C591DBC}"/>
              </a:ext>
            </a:extLst>
          </p:cNvPr>
          <p:cNvSpPr>
            <a:spLocks noGrp="1"/>
          </p:cNvSpPr>
          <p:nvPr>
            <p:ph sz="half" idx="22"/>
          </p:nvPr>
        </p:nvSpPr>
        <p:spPr>
          <a:xfrm>
            <a:off x="6045200" y="3956922"/>
            <a:ext cx="5181600" cy="2171473"/>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31480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23900" y="866291"/>
            <a:ext cx="10515600" cy="633442"/>
          </a:xfrm>
        </p:spPr>
        <p:txBody>
          <a:bodyPr/>
          <a:lstStyle/>
          <a:p>
            <a:r>
              <a:rPr lang="en-US"/>
              <a:t>Click to edit Master title style</a:t>
            </a:r>
            <a:endParaRPr lang="en-US" dirty="0"/>
          </a:p>
        </p:txBody>
      </p:sp>
      <p:sp>
        <p:nvSpPr>
          <p:cNvPr id="7" name="Content Placeholder 6">
            <a:extLst>
              <a:ext uri="{FF2B5EF4-FFF2-40B4-BE49-F238E27FC236}">
                <a16:creationId xmlns:a16="http://schemas.microsoft.com/office/drawing/2014/main" id="{F688D68C-26C5-1348-976E-50A020D1CF8D}"/>
              </a:ext>
            </a:extLst>
          </p:cNvPr>
          <p:cNvSpPr>
            <a:spLocks noGrp="1"/>
          </p:cNvSpPr>
          <p:nvPr>
            <p:ph sz="quarter" idx="19"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39759990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8500" y="854045"/>
            <a:ext cx="10515600" cy="555655"/>
          </a:xfrm>
        </p:spPr>
        <p:txBody>
          <a:bodyPr>
            <a:normAutofit/>
          </a:bodyPr>
          <a:lstStyle>
            <a:lvl1pPr marL="342900" indent="-342900">
              <a:buClr>
                <a:srgbClr val="F7863C"/>
              </a:buClr>
              <a:buSzPct val="150000"/>
              <a:buFont typeface="Wingdings" pitchFamily="2" charset="2"/>
              <a:buChar char="§"/>
              <a:defRPr sz="3200" b="0" i="0">
                <a:solidFill>
                  <a:srgbClr val="1A76B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ABOUT IMV</a:t>
            </a:r>
          </a:p>
        </p:txBody>
      </p:sp>
      <p:pic>
        <p:nvPicPr>
          <p:cNvPr id="7" name="Picture 6">
            <a:hlinkClick r:id="rId2"/>
            <a:extLst>
              <a:ext uri="{FF2B5EF4-FFF2-40B4-BE49-F238E27FC236}">
                <a16:creationId xmlns:a16="http://schemas.microsoft.com/office/drawing/2014/main" id="{AE07599B-A9CD-DA49-8ED0-DC68717D93F9}"/>
              </a:ext>
            </a:extLst>
          </p:cNvPr>
          <p:cNvPicPr>
            <a:picLocks noChangeAspect="1"/>
          </p:cNvPicPr>
          <p:nvPr/>
        </p:nvPicPr>
        <p:blipFill>
          <a:blip r:embed="rId3"/>
          <a:stretch>
            <a:fillRect/>
          </a:stretch>
        </p:blipFill>
        <p:spPr>
          <a:xfrm>
            <a:off x="794794" y="5811120"/>
            <a:ext cx="295047" cy="295047"/>
          </a:xfrm>
          <a:prstGeom prst="rect">
            <a:avLst/>
          </a:prstGeom>
        </p:spPr>
      </p:pic>
      <p:pic>
        <p:nvPicPr>
          <p:cNvPr id="9" name="Picture 8">
            <a:hlinkClick r:id="rId4"/>
            <a:extLst>
              <a:ext uri="{FF2B5EF4-FFF2-40B4-BE49-F238E27FC236}">
                <a16:creationId xmlns:a16="http://schemas.microsoft.com/office/drawing/2014/main" id="{DCA5EEEF-AD71-CB48-B31C-0B0D2DAB1BF6}"/>
              </a:ext>
            </a:extLst>
          </p:cNvPr>
          <p:cNvPicPr>
            <a:picLocks noChangeAspect="1"/>
          </p:cNvPicPr>
          <p:nvPr/>
        </p:nvPicPr>
        <p:blipFill>
          <a:blip r:embed="rId5"/>
          <a:stretch>
            <a:fillRect/>
          </a:stretch>
        </p:blipFill>
        <p:spPr>
          <a:xfrm>
            <a:off x="1259388" y="5811119"/>
            <a:ext cx="418776" cy="295047"/>
          </a:xfrm>
          <a:prstGeom prst="rect">
            <a:avLst/>
          </a:prstGeom>
        </p:spPr>
      </p:pic>
      <p:pic>
        <p:nvPicPr>
          <p:cNvPr id="12" name="Picture 11">
            <a:hlinkClick r:id="rId6"/>
            <a:extLst>
              <a:ext uri="{FF2B5EF4-FFF2-40B4-BE49-F238E27FC236}">
                <a16:creationId xmlns:a16="http://schemas.microsoft.com/office/drawing/2014/main" id="{A547B3CB-DDBB-2043-83AE-D3DE26792554}"/>
              </a:ext>
            </a:extLst>
          </p:cNvPr>
          <p:cNvPicPr>
            <a:picLocks noChangeAspect="1"/>
          </p:cNvPicPr>
          <p:nvPr/>
        </p:nvPicPr>
        <p:blipFill>
          <a:blip r:embed="rId7"/>
          <a:stretch>
            <a:fillRect/>
          </a:stretch>
        </p:blipFill>
        <p:spPr>
          <a:xfrm>
            <a:off x="1899698" y="5811119"/>
            <a:ext cx="355149" cy="295047"/>
          </a:xfrm>
          <a:prstGeom prst="rect">
            <a:avLst/>
          </a:prstGeom>
        </p:spPr>
      </p:pic>
      <p:sp>
        <p:nvSpPr>
          <p:cNvPr id="10" name="TextBox 9">
            <a:extLst>
              <a:ext uri="{FF2B5EF4-FFF2-40B4-BE49-F238E27FC236}">
                <a16:creationId xmlns:a16="http://schemas.microsoft.com/office/drawing/2014/main" id="{9B8C06D0-7CF0-C741-9CB6-6A96AABC3A32}"/>
              </a:ext>
            </a:extLst>
          </p:cNvPr>
          <p:cNvSpPr txBox="1"/>
          <p:nvPr userDrawn="1"/>
        </p:nvSpPr>
        <p:spPr>
          <a:xfrm>
            <a:off x="698499" y="1498719"/>
            <a:ext cx="6692901" cy="4339650"/>
          </a:xfrm>
          <a:prstGeom prst="rect">
            <a:avLst/>
          </a:prstGeom>
          <a:noFill/>
        </p:spPr>
        <p:txBody>
          <a:bodyPr wrap="square" rtlCol="0">
            <a:spAutoFit/>
          </a:bodyPr>
          <a:lstStyle/>
          <a:p>
            <a:pPr>
              <a:spcAft>
                <a:spcPts val="600"/>
              </a:spcAft>
            </a:pP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IMV Medical Information Division, part of Science and Medicine Group, specializes in researching the medical imaging and other advanced healthcare technology markets.  Since 1977, IMV has been a leading provider of market information to the healthcare industry, providing off-the-shelf reports and custom studies that address the evolving radiology, cardiology, radiation therapy and clinical laboratory markets.  IMV’s </a:t>
            </a:r>
            <a:r>
              <a:rPr lang="en-US" sz="1000" kern="1200" dirty="0" err="1">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ServiceTrak</a:t>
            </a:r>
            <a:r>
              <a:rPr lang="en-US" sz="1000" kern="1200" baseline="30000" dirty="0" err="1">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TM</a:t>
            </a: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 annual series of reports benchmark and monitor customer satisfaction with equipment manufacturers, system performance by product type, and service providers.</a:t>
            </a:r>
          </a:p>
          <a:p>
            <a:pPr>
              <a:spcAft>
                <a:spcPts val="600"/>
              </a:spcAft>
            </a:pP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IMV’s market research services, in combination with its databases of U.S. imaging sites and its unique access to </a:t>
            </a:r>
            <a:r>
              <a:rPr lang="en-US" sz="1000" kern="1200" dirty="0" err="1">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AuntMinnie.com’s</a:t>
            </a: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 research panel, enables companies to understand their markets and competitors through the eyes of the most important source of all...the people who buy and use their products and services. </a:t>
            </a:r>
          </a:p>
          <a:p>
            <a:pPr>
              <a:spcAft>
                <a:spcPts val="600"/>
              </a:spcAft>
            </a:pP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Our actionable insights provide clients valuable assistance in assessing the size and attractiveness of markets, evaluating customer needs, optimizing product configurations and service offerings, measuring customer satisfaction and brand loyalty, and evaluating your brand strength and positioning for your market development and sales initiatives.  We help you grow, adapt, and change in a rapidly evolving market.</a:t>
            </a:r>
          </a:p>
          <a:p>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For more information about IMV reports and service offerings, please visit our website at </a:t>
            </a:r>
            <a:r>
              <a:rPr lang="en-US" sz="1000" u="sng"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hlinkClick r:id="rId8"/>
              </a:rPr>
              <a:t>www.imvinfo.com</a:t>
            </a: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 call 847-297-1404 x116, or email </a:t>
            </a:r>
            <a:r>
              <a:rPr lang="en-US" sz="1000" u="sng"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hlinkClick r:id="rId9"/>
              </a:rPr>
              <a:t>sales@imvresearch.com</a:t>
            </a: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  For more information on the Science and Medicine Group, please visit our website at </a:t>
            </a:r>
            <a:r>
              <a:rPr lang="en-US" sz="1000" u="sng"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hlinkClick r:id="rId10"/>
              </a:rPr>
              <a:t>www.scienceandmedicinegroup.com</a:t>
            </a:r>
            <a:r>
              <a:rPr lang="en-US" sz="1000" kern="1200" dirty="0">
                <a:solidFill>
                  <a:schemeClr val="bg2">
                    <a:lumMod val="10000"/>
                  </a:schemeClr>
                </a:solidFill>
                <a:effectLst/>
                <a:latin typeface="Open Sans" panose="020B0606030504020204" pitchFamily="34" charset="0"/>
                <a:ea typeface="Open Sans" panose="020B0606030504020204" pitchFamily="34" charset="0"/>
                <a:cs typeface="Open Sans" panose="020B0606030504020204" pitchFamily="34" charset="0"/>
              </a:rPr>
              <a:t>.  </a:t>
            </a:r>
          </a:p>
          <a:p>
            <a:endParaRPr lang="en-US" sz="11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IMV</a:t>
            </a: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671 North Glebe Road </a:t>
            </a: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Suite 1610 </a:t>
            </a: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Arlington, VA 22203</a:t>
            </a: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703.778.3080 </a:t>
            </a: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rPr>
              <a:t>703.778.3081 (fax)</a:t>
            </a:r>
          </a:p>
          <a:p>
            <a:r>
              <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hlinkClick r:id="rId8"/>
              </a:rPr>
              <a:t>www.imvinfo.com</a:t>
            </a:r>
            <a:endPar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a:p>
            <a:endParaRPr lang="en-US" sz="1000" dirty="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a:hlinkClick r:id="rId2"/>
            <a:extLst>
              <a:ext uri="{FF2B5EF4-FFF2-40B4-BE49-F238E27FC236}">
                <a16:creationId xmlns:a16="http://schemas.microsoft.com/office/drawing/2014/main" id="{067D099B-9BAF-7640-9922-398F3546884A}"/>
              </a:ext>
            </a:extLst>
          </p:cNvPr>
          <p:cNvPicPr>
            <a:picLocks noChangeAspect="1"/>
          </p:cNvPicPr>
          <p:nvPr userDrawn="1"/>
        </p:nvPicPr>
        <p:blipFill>
          <a:blip r:embed="rId3"/>
          <a:stretch>
            <a:fillRect/>
          </a:stretch>
        </p:blipFill>
        <p:spPr>
          <a:xfrm>
            <a:off x="794794" y="5811120"/>
            <a:ext cx="295047" cy="295047"/>
          </a:xfrm>
          <a:prstGeom prst="rect">
            <a:avLst/>
          </a:prstGeom>
        </p:spPr>
      </p:pic>
      <p:pic>
        <p:nvPicPr>
          <p:cNvPr id="13" name="Picture 12">
            <a:hlinkClick r:id="rId4"/>
            <a:extLst>
              <a:ext uri="{FF2B5EF4-FFF2-40B4-BE49-F238E27FC236}">
                <a16:creationId xmlns:a16="http://schemas.microsoft.com/office/drawing/2014/main" id="{116F59DF-C1C7-D146-A8E5-78609723928F}"/>
              </a:ext>
            </a:extLst>
          </p:cNvPr>
          <p:cNvPicPr>
            <a:picLocks noChangeAspect="1"/>
          </p:cNvPicPr>
          <p:nvPr userDrawn="1"/>
        </p:nvPicPr>
        <p:blipFill>
          <a:blip r:embed="rId5"/>
          <a:stretch>
            <a:fillRect/>
          </a:stretch>
        </p:blipFill>
        <p:spPr>
          <a:xfrm>
            <a:off x="1259388" y="5811119"/>
            <a:ext cx="418776" cy="295047"/>
          </a:xfrm>
          <a:prstGeom prst="rect">
            <a:avLst/>
          </a:prstGeom>
        </p:spPr>
      </p:pic>
      <p:pic>
        <p:nvPicPr>
          <p:cNvPr id="14" name="Picture 13">
            <a:hlinkClick r:id="rId6"/>
            <a:extLst>
              <a:ext uri="{FF2B5EF4-FFF2-40B4-BE49-F238E27FC236}">
                <a16:creationId xmlns:a16="http://schemas.microsoft.com/office/drawing/2014/main" id="{C4E87B9F-2A4F-B04E-AE9B-6533D50692DC}"/>
              </a:ext>
            </a:extLst>
          </p:cNvPr>
          <p:cNvPicPr>
            <a:picLocks noChangeAspect="1"/>
          </p:cNvPicPr>
          <p:nvPr userDrawn="1"/>
        </p:nvPicPr>
        <p:blipFill>
          <a:blip r:embed="rId7"/>
          <a:stretch>
            <a:fillRect/>
          </a:stretch>
        </p:blipFill>
        <p:spPr>
          <a:xfrm>
            <a:off x="1899698" y="5811119"/>
            <a:ext cx="355149" cy="295047"/>
          </a:xfrm>
          <a:prstGeom prst="rect">
            <a:avLst/>
          </a:prstGeom>
        </p:spPr>
      </p:pic>
    </p:spTree>
    <p:extLst>
      <p:ext uri="{BB962C8B-B14F-4D97-AF65-F5344CB8AC3E}">
        <p14:creationId xmlns:p14="http://schemas.microsoft.com/office/powerpoint/2010/main" val="429600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20"/>
        <p:cNvGrpSpPr/>
        <p:nvPr/>
      </p:nvGrpSpPr>
      <p:grpSpPr>
        <a:xfrm>
          <a:off x="0" y="0"/>
          <a:ext cx="0" cy="0"/>
          <a:chOff x="0" y="0"/>
          <a:chExt cx="0" cy="0"/>
        </a:xfrm>
      </p:grpSpPr>
      <p:sp>
        <p:nvSpPr>
          <p:cNvPr id="12" name="Rectangle 11">
            <a:extLst>
              <a:ext uri="{FF2B5EF4-FFF2-40B4-BE49-F238E27FC236}">
                <a16:creationId xmlns:a16="http://schemas.microsoft.com/office/drawing/2014/main" id="{1878AFEC-3EE9-7146-89EB-02CBDA2342ED}"/>
              </a:ext>
            </a:extLst>
          </p:cNvPr>
          <p:cNvSpPr/>
          <p:nvPr userDrawn="1"/>
        </p:nvSpPr>
        <p:spPr>
          <a:xfrm>
            <a:off x="0" y="3102"/>
            <a:ext cx="12192000" cy="6356350"/>
          </a:xfrm>
          <a:prstGeom prst="rect">
            <a:avLst/>
          </a:prstGeom>
          <a:gradFill>
            <a:gsLst>
              <a:gs pos="73000">
                <a:srgbClr val="2E8EC8"/>
              </a:gs>
              <a:gs pos="46000">
                <a:srgbClr val="2F8EC9"/>
              </a:gs>
              <a:gs pos="32000">
                <a:srgbClr val="2A75B6"/>
              </a:gs>
              <a:gs pos="10000">
                <a:srgbClr val="244880"/>
              </a:gs>
              <a:gs pos="0">
                <a:srgbClr val="244880"/>
              </a:gs>
              <a:gs pos="100000">
                <a:srgbClr val="306EA3"/>
              </a:gs>
            </a:gsLst>
            <a:lin ang="6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A285816-8ED7-154C-B4C3-44CB0FC7C1C9}"/>
              </a:ext>
            </a:extLst>
          </p:cNvPr>
          <p:cNvPicPr>
            <a:picLocks noChangeAspect="1"/>
          </p:cNvPicPr>
          <p:nvPr userDrawn="1"/>
        </p:nvPicPr>
        <p:blipFill>
          <a:blip r:embed="rId2">
            <a:alphaModFix amt="65000"/>
          </a:blip>
          <a:stretch>
            <a:fillRect/>
          </a:stretch>
        </p:blipFill>
        <p:spPr>
          <a:xfrm>
            <a:off x="926933" y="2372636"/>
            <a:ext cx="7987353" cy="3369475"/>
          </a:xfrm>
          <a:prstGeom prst="rect">
            <a:avLst/>
          </a:prstGeom>
        </p:spPr>
      </p:pic>
      <p:sp>
        <p:nvSpPr>
          <p:cNvPr id="23" name="Google Shape;23;p2"/>
          <p:cNvSpPr txBox="1">
            <a:spLocks noGrp="1"/>
          </p:cNvSpPr>
          <p:nvPr>
            <p:ph type="ctrTitle"/>
          </p:nvPr>
        </p:nvSpPr>
        <p:spPr>
          <a:xfrm>
            <a:off x="3272477" y="2970249"/>
            <a:ext cx="8253284" cy="2063772"/>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lt1"/>
              </a:buClr>
              <a:buSzPts val="4000"/>
              <a:buFont typeface="Open Sans"/>
              <a:buNone/>
              <a:defRPr sz="4000" b="0" i="0" u="none" strike="noStrike" cap="none">
                <a:solidFill>
                  <a:schemeClr val="l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24" name="Google Shape;24;p2"/>
          <p:cNvSpPr txBox="1">
            <a:spLocks noGrp="1"/>
          </p:cNvSpPr>
          <p:nvPr>
            <p:ph type="subTitle" idx="1" hasCustomPrompt="1"/>
          </p:nvPr>
        </p:nvSpPr>
        <p:spPr>
          <a:xfrm>
            <a:off x="3083070" y="1952361"/>
            <a:ext cx="7086600" cy="1017888"/>
          </a:xfrm>
          <a:prstGeom prst="rect">
            <a:avLst/>
          </a:prstGeom>
          <a:noFill/>
          <a:ln>
            <a:noFill/>
          </a:ln>
        </p:spPr>
        <p:txBody>
          <a:bodyPr spcFirstLastPara="1" wrap="none" lIns="0" tIns="0" rIns="0" bIns="0" anchor="t" anchorCtr="0"/>
          <a:lstStyle>
            <a:lvl1pPr marL="228600" marR="0" lvl="0" indent="0" algn="l" rtl="0">
              <a:lnSpc>
                <a:spcPct val="90000"/>
              </a:lnSpc>
              <a:spcBef>
                <a:spcPts val="1000"/>
              </a:spcBef>
              <a:spcAft>
                <a:spcPts val="0"/>
              </a:spcAft>
              <a:buClr>
                <a:schemeClr val="accent5"/>
              </a:buClr>
              <a:buSzPts val="2000"/>
              <a:buFontTx/>
              <a:buNone/>
              <a:defRPr sz="2000" b="0" i="0" u="none" strike="noStrike" cap="none">
                <a:solidFill>
                  <a:schemeClr val="accent3"/>
                </a:solidFill>
                <a:latin typeface="Open Sans"/>
                <a:ea typeface="Open Sans"/>
                <a:cs typeface="Open Sans"/>
                <a:sym typeface="Open Sans"/>
              </a:defRPr>
            </a:lvl1pPr>
            <a:lvl2pPr marR="0" lvl="1" algn="ctr" rtl="0">
              <a:lnSpc>
                <a:spcPct val="90000"/>
              </a:lnSpc>
              <a:spcBef>
                <a:spcPts val="500"/>
              </a:spcBef>
              <a:spcAft>
                <a:spcPts val="0"/>
              </a:spcAft>
              <a:buClr>
                <a:schemeClr val="accent5"/>
              </a:buClr>
              <a:buSzPts val="2000"/>
              <a:buFont typeface="Open Sans"/>
              <a:buNone/>
              <a:defRPr sz="2000" b="0" i="0" u="none" strike="noStrike" cap="none">
                <a:solidFill>
                  <a:schemeClr val="dk1"/>
                </a:solidFill>
                <a:latin typeface="Open Sans"/>
                <a:ea typeface="Open Sans"/>
                <a:cs typeface="Open Sans"/>
                <a:sym typeface="Open Sans"/>
              </a:defRPr>
            </a:lvl2pPr>
            <a:lvl3pPr marR="0" lvl="2" algn="ctr" rtl="0">
              <a:lnSpc>
                <a:spcPct val="90000"/>
              </a:lnSpc>
              <a:spcBef>
                <a:spcPts val="500"/>
              </a:spcBef>
              <a:spcAft>
                <a:spcPts val="0"/>
              </a:spcAft>
              <a:buClr>
                <a:schemeClr val="accent5"/>
              </a:buClr>
              <a:buSzPts val="1800"/>
              <a:buFont typeface="Open Sans"/>
              <a:buNone/>
              <a:defRPr sz="1800" b="0" i="0" u="none" strike="noStrike" cap="none">
                <a:solidFill>
                  <a:schemeClr val="dk1"/>
                </a:solidFill>
                <a:latin typeface="Open Sans"/>
                <a:ea typeface="Open Sans"/>
                <a:cs typeface="Open Sans"/>
                <a:sym typeface="Open Sans"/>
              </a:defRPr>
            </a:lvl3pPr>
            <a:lvl4pPr marR="0" lvl="3" algn="ctr"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4pPr>
            <a:lvl5pPr marR="0" lvl="4" algn="ctr"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Source Sans Pro"/>
                <a:ea typeface="Source Sans Pro"/>
                <a:cs typeface="Source Sans Pro"/>
                <a:sym typeface="Source Sans Pro"/>
              </a:defRPr>
            </a:lvl9pPr>
          </a:lstStyle>
          <a:p>
            <a:r>
              <a:rPr lang="en-US" dirty="0"/>
              <a:t>REPORT NUMBER| MONTH YEAR</a:t>
            </a:r>
          </a:p>
        </p:txBody>
      </p:sp>
      <p:sp>
        <p:nvSpPr>
          <p:cNvPr id="25" name="Google Shape;25;p2"/>
          <p:cNvSpPr txBox="1">
            <a:spLocks noGrp="1"/>
          </p:cNvSpPr>
          <p:nvPr>
            <p:ph type="sldNum" idx="12"/>
          </p:nvPr>
        </p:nvSpPr>
        <p:spPr>
          <a:xfrm>
            <a:off x="9501316" y="5242355"/>
            <a:ext cx="2333368" cy="1463676"/>
          </a:xfrm>
          <a:prstGeom prst="rect">
            <a:avLst/>
          </a:prstGeom>
          <a:noFill/>
          <a:ln>
            <a:noFill/>
          </a:ln>
        </p:spPr>
        <p:txBody>
          <a:bodyPr spcFirstLastPara="1" wrap="square" lIns="0" tIns="0" rIns="0" bIns="0" anchor="b" anchorCtr="0">
            <a:noAutofit/>
          </a:bodyPr>
          <a:lstStyle>
            <a:lvl1pPr marL="0" marR="0" lvl="0" indent="0" algn="l"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l"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l"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l"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l"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l"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l"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l"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l" rtl="0">
              <a:spcBef>
                <a:spcPts val="0"/>
              </a:spcBef>
              <a:buNone/>
              <a:defRPr sz="1100" b="0" i="0" u="none" strike="noStrike" cap="none">
                <a:solidFill>
                  <a:schemeClr val="lt1"/>
                </a:solidFill>
                <a:latin typeface="Open Sans"/>
                <a:ea typeface="Open Sans"/>
                <a:cs typeface="Open Sans"/>
                <a:sym typeface="Open Sans"/>
              </a:defRPr>
            </a:lvl9pPr>
          </a:lstStyle>
          <a:p>
            <a:endParaRPr lang="en-US" dirty="0"/>
          </a:p>
          <a:p>
            <a:endParaRPr lang="en-US" dirty="0"/>
          </a:p>
          <a:p>
            <a:r>
              <a:rPr lang="en-US" sz="1200" dirty="0"/>
              <a:t>www.imvinfo.com</a:t>
            </a:r>
          </a:p>
        </p:txBody>
      </p:sp>
      <p:sp>
        <p:nvSpPr>
          <p:cNvPr id="30" name="Google Shape;30;p2"/>
          <p:cNvSpPr>
            <a:spLocks noGrp="1"/>
          </p:cNvSpPr>
          <p:nvPr>
            <p:ph type="pic" idx="2"/>
          </p:nvPr>
        </p:nvSpPr>
        <p:spPr>
          <a:xfrm>
            <a:off x="1193945" y="3094038"/>
            <a:ext cx="1889125" cy="1887537"/>
          </a:xfrm>
          <a:prstGeom prst="rect">
            <a:avLst/>
          </a:prstGeom>
          <a:noFill/>
          <a:ln>
            <a:noFill/>
          </a:ln>
        </p:spPr>
        <p:txBody>
          <a:bodyPr spcFirstLastPara="1" wrap="square" lIns="0" tIns="0" rIns="0" bIns="0" anchor="t" anchorCtr="0"/>
          <a:lstStyle>
            <a:lvl1pPr marR="0" lvl="0" algn="l" rtl="0">
              <a:lnSpc>
                <a:spcPct val="90000"/>
              </a:lnSpc>
              <a:spcBef>
                <a:spcPts val="10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1pPr>
            <a:lvl2pPr marR="0" lvl="1"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R="0" lvl="2"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R="0" lvl="3"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R="0" lvl="4"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r>
              <a:rPr lang="en-US"/>
              <a:t>Click icon to add picture</a:t>
            </a:r>
            <a:endParaRPr/>
          </a:p>
        </p:txBody>
      </p:sp>
    </p:spTree>
    <p:extLst>
      <p:ext uri="{BB962C8B-B14F-4D97-AF65-F5344CB8AC3E}">
        <p14:creationId xmlns:p14="http://schemas.microsoft.com/office/powerpoint/2010/main" val="1021277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
        <p:cNvGrpSpPr/>
        <p:nvPr/>
      </p:nvGrpSpPr>
      <p:grpSpPr>
        <a:xfrm>
          <a:off x="0" y="0"/>
          <a:ext cx="0" cy="0"/>
          <a:chOff x="0" y="0"/>
          <a:chExt cx="0" cy="0"/>
        </a:xfrm>
      </p:grpSpPr>
      <p:sp>
        <p:nvSpPr>
          <p:cNvPr id="39" name="Google Shape;39;p4"/>
          <p:cNvSpPr txBox="1">
            <a:spLocks noGrp="1"/>
          </p:cNvSpPr>
          <p:nvPr>
            <p:ph type="body" idx="1"/>
          </p:nvPr>
        </p:nvSpPr>
        <p:spPr>
          <a:xfrm>
            <a:off x="1124464" y="2001795"/>
            <a:ext cx="10222985" cy="667265"/>
          </a:xfrm>
          <a:prstGeom prst="rect">
            <a:avLst/>
          </a:prstGeom>
          <a:noFill/>
          <a:ln>
            <a:noFill/>
          </a:ln>
        </p:spPr>
        <p:txBody>
          <a:bodyPr spcFirstLastPara="1" wrap="square" lIns="0" tIns="0" rIns="0" bIns="0" anchor="t" anchorCtr="0"/>
          <a:lstStyle>
            <a:lvl1pPr marL="457200" marR="0" lvl="0" indent="-228600" algn="l" rtl="0">
              <a:lnSpc>
                <a:spcPct val="90000"/>
              </a:lnSpc>
              <a:spcBef>
                <a:spcPts val="1000"/>
              </a:spcBef>
              <a:spcAft>
                <a:spcPts val="0"/>
              </a:spcAft>
              <a:buClr>
                <a:schemeClr val="accent5"/>
              </a:buClr>
              <a:buSzPts val="2400"/>
              <a:buFont typeface="Open Sans"/>
              <a:buNone/>
              <a:defRPr sz="2400" b="0" i="0" u="none" strike="noStrike" cap="none">
                <a:solidFill>
                  <a:schemeClr val="lt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2000"/>
              <a:buFont typeface="Open Sans"/>
              <a:buNone/>
              <a:defRPr sz="2000" b="0" i="0" u="none" strike="noStrike" cap="none">
                <a:solidFill>
                  <a:srgbClr val="888888"/>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800"/>
              <a:buFont typeface="Open Sans"/>
              <a:buNone/>
              <a:defRPr sz="1800" b="0" i="0" u="none" strike="noStrike" cap="none">
                <a:solidFill>
                  <a:srgbClr val="888888"/>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600"/>
              <a:buFont typeface="Open Sans"/>
              <a:buNone/>
              <a:defRPr sz="1600" b="0" i="0" u="none" strike="noStrike" cap="none">
                <a:solidFill>
                  <a:srgbClr val="888888"/>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600"/>
              <a:buFont typeface="Open Sans"/>
              <a:buNone/>
              <a:defRPr sz="1600" b="0" i="0" u="none" strike="noStrike" cap="none">
                <a:solidFill>
                  <a:srgbClr val="888888"/>
                </a:solidFill>
                <a:latin typeface="Open Sans"/>
                <a:ea typeface="Open Sans"/>
                <a:cs typeface="Open Sans"/>
                <a:sym typeface="Open Sans"/>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Source Sans Pro"/>
                <a:ea typeface="Source Sans Pro"/>
                <a:cs typeface="Source Sans Pro"/>
                <a:sym typeface="Source Sans Pro"/>
              </a:defRPr>
            </a:lvl9pPr>
          </a:lstStyle>
          <a:p>
            <a:pPr lvl="0"/>
            <a:r>
              <a:rPr lang="en-US"/>
              <a:t>Click to edit Master text styles</a:t>
            </a:r>
          </a:p>
        </p:txBody>
      </p:sp>
      <p:sp>
        <p:nvSpPr>
          <p:cNvPr id="43" name="Google Shape;43;p4"/>
          <p:cNvSpPr txBox="1">
            <a:spLocks noGrp="1"/>
          </p:cNvSpPr>
          <p:nvPr>
            <p:ph type="title"/>
          </p:nvPr>
        </p:nvSpPr>
        <p:spPr>
          <a:xfrm>
            <a:off x="1124464" y="2669059"/>
            <a:ext cx="10222986" cy="1893416"/>
          </a:xfrm>
          <a:prstGeom prst="rect">
            <a:avLst/>
          </a:prstGeom>
          <a:noFill/>
          <a:ln>
            <a:noFill/>
          </a:ln>
        </p:spPr>
        <p:txBody>
          <a:bodyPr spcFirstLastPara="1" wrap="square" lIns="0" tIns="0" rIns="0" bIns="0" anchor="t" anchorCtr="0"/>
          <a:lstStyle>
            <a:lvl1pPr marR="0" lvl="0" algn="l" rtl="0">
              <a:lnSpc>
                <a:spcPct val="100000"/>
              </a:lnSpc>
              <a:spcBef>
                <a:spcPts val="0"/>
              </a:spcBef>
              <a:spcAft>
                <a:spcPts val="0"/>
              </a:spcAft>
              <a:buClr>
                <a:schemeClr val="accent2"/>
              </a:buClr>
              <a:buSzPts val="4000"/>
              <a:buFont typeface="Open Sans"/>
              <a:buNone/>
              <a:defRPr sz="4000" b="0" i="0" u="none" strike="noStrike" cap="none">
                <a:solidFill>
                  <a:schemeClr val="accent2"/>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a:p>
        </p:txBody>
      </p:sp>
      <p:sp>
        <p:nvSpPr>
          <p:cNvPr id="9" name="Google Shape;17;p1">
            <a:extLst>
              <a:ext uri="{FF2B5EF4-FFF2-40B4-BE49-F238E27FC236}">
                <a16:creationId xmlns:a16="http://schemas.microsoft.com/office/drawing/2014/main" id="{8F50E0C9-8E97-49FD-84A1-30BB02757EF2}"/>
              </a:ext>
            </a:extLst>
          </p:cNvPr>
          <p:cNvSpPr txBox="1">
            <a:spLocks noGrp="1"/>
          </p:cNvSpPr>
          <p:nvPr>
            <p:ph type="sldNum" idx="12"/>
          </p:nvPr>
        </p:nvSpPr>
        <p:spPr>
          <a:xfrm>
            <a:off x="9353550" y="6395546"/>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1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1098398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65"/>
        <p:cNvGrpSpPr/>
        <p:nvPr/>
      </p:nvGrpSpPr>
      <p:grpSpPr>
        <a:xfrm>
          <a:off x="0" y="0"/>
          <a:ext cx="0" cy="0"/>
          <a:chOff x="0" y="0"/>
          <a:chExt cx="0" cy="0"/>
        </a:xfrm>
      </p:grpSpPr>
      <p:sp>
        <p:nvSpPr>
          <p:cNvPr id="66" name="Google Shape;66;p8"/>
          <p:cNvSpPr txBox="1">
            <a:spLocks noGrp="1"/>
          </p:cNvSpPr>
          <p:nvPr>
            <p:ph type="title"/>
          </p:nvPr>
        </p:nvSpPr>
        <p:spPr>
          <a:xfrm>
            <a:off x="3291840" y="118872"/>
            <a:ext cx="8311896" cy="758952"/>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accent1"/>
              </a:buClr>
              <a:buSzPts val="2400"/>
              <a:buFont typeface="Open Sans"/>
              <a:buNone/>
              <a:defRPr sz="2400" b="1" i="0" u="none" strike="noStrike" cap="none">
                <a:solidFill>
                  <a:schemeClr val="accent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a:t>Click to edit Master title style</a:t>
            </a:r>
            <a:endParaRPr dirty="0"/>
          </a:p>
        </p:txBody>
      </p:sp>
      <p:sp>
        <p:nvSpPr>
          <p:cNvPr id="7" name="Google Shape;17;p1">
            <a:extLst>
              <a:ext uri="{FF2B5EF4-FFF2-40B4-BE49-F238E27FC236}">
                <a16:creationId xmlns:a16="http://schemas.microsoft.com/office/drawing/2014/main" id="{0C5ADC5E-1F78-4451-A9DE-BB0AFF40AE20}"/>
              </a:ext>
            </a:extLst>
          </p:cNvPr>
          <p:cNvSpPr txBox="1">
            <a:spLocks noGrp="1"/>
          </p:cNvSpPr>
          <p:nvPr>
            <p:ph type="sldNum" idx="12"/>
          </p:nvPr>
        </p:nvSpPr>
        <p:spPr>
          <a:xfrm>
            <a:off x="9353550" y="6395546"/>
            <a:ext cx="27432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100" b="0" i="0" u="none" strike="noStrike" cap="none">
                <a:solidFill>
                  <a:schemeClr val="lt1"/>
                </a:solidFill>
                <a:latin typeface="Open Sans"/>
                <a:ea typeface="Open Sans"/>
                <a:cs typeface="Open Sans"/>
                <a:sym typeface="Open Sans"/>
              </a:defRPr>
            </a:lvl1pPr>
            <a:lvl2pPr marL="0" marR="0" lvl="1" indent="0" algn="r" rtl="0">
              <a:spcBef>
                <a:spcPts val="0"/>
              </a:spcBef>
              <a:buNone/>
              <a:defRPr sz="1100" b="0" i="0" u="none" strike="noStrike" cap="none">
                <a:solidFill>
                  <a:schemeClr val="lt1"/>
                </a:solidFill>
                <a:latin typeface="Open Sans"/>
                <a:ea typeface="Open Sans"/>
                <a:cs typeface="Open Sans"/>
                <a:sym typeface="Open Sans"/>
              </a:defRPr>
            </a:lvl2pPr>
            <a:lvl3pPr marL="0" marR="0" lvl="2" indent="0" algn="r" rtl="0">
              <a:spcBef>
                <a:spcPts val="0"/>
              </a:spcBef>
              <a:buNone/>
              <a:defRPr sz="1100" b="0" i="0" u="none" strike="noStrike" cap="none">
                <a:solidFill>
                  <a:schemeClr val="lt1"/>
                </a:solidFill>
                <a:latin typeface="Open Sans"/>
                <a:ea typeface="Open Sans"/>
                <a:cs typeface="Open Sans"/>
                <a:sym typeface="Open Sans"/>
              </a:defRPr>
            </a:lvl3pPr>
            <a:lvl4pPr marL="0" marR="0" lvl="3" indent="0" algn="r" rtl="0">
              <a:spcBef>
                <a:spcPts val="0"/>
              </a:spcBef>
              <a:buNone/>
              <a:defRPr sz="1100" b="0" i="0" u="none" strike="noStrike" cap="none">
                <a:solidFill>
                  <a:schemeClr val="lt1"/>
                </a:solidFill>
                <a:latin typeface="Open Sans"/>
                <a:ea typeface="Open Sans"/>
                <a:cs typeface="Open Sans"/>
                <a:sym typeface="Open Sans"/>
              </a:defRPr>
            </a:lvl4pPr>
            <a:lvl5pPr marL="0" marR="0" lvl="4" indent="0" algn="r" rtl="0">
              <a:spcBef>
                <a:spcPts val="0"/>
              </a:spcBef>
              <a:buNone/>
              <a:defRPr sz="1100" b="0" i="0" u="none" strike="noStrike" cap="none">
                <a:solidFill>
                  <a:schemeClr val="lt1"/>
                </a:solidFill>
                <a:latin typeface="Open Sans"/>
                <a:ea typeface="Open Sans"/>
                <a:cs typeface="Open Sans"/>
                <a:sym typeface="Open Sans"/>
              </a:defRPr>
            </a:lvl5pPr>
            <a:lvl6pPr marL="0" marR="0" lvl="5" indent="0" algn="r" rtl="0">
              <a:spcBef>
                <a:spcPts val="0"/>
              </a:spcBef>
              <a:buNone/>
              <a:defRPr sz="1100" b="0" i="0" u="none" strike="noStrike" cap="none">
                <a:solidFill>
                  <a:schemeClr val="lt1"/>
                </a:solidFill>
                <a:latin typeface="Open Sans"/>
                <a:ea typeface="Open Sans"/>
                <a:cs typeface="Open Sans"/>
                <a:sym typeface="Open Sans"/>
              </a:defRPr>
            </a:lvl6pPr>
            <a:lvl7pPr marL="0" marR="0" lvl="6" indent="0" algn="r" rtl="0">
              <a:spcBef>
                <a:spcPts val="0"/>
              </a:spcBef>
              <a:buNone/>
              <a:defRPr sz="1100" b="0" i="0" u="none" strike="noStrike" cap="none">
                <a:solidFill>
                  <a:schemeClr val="lt1"/>
                </a:solidFill>
                <a:latin typeface="Open Sans"/>
                <a:ea typeface="Open Sans"/>
                <a:cs typeface="Open Sans"/>
                <a:sym typeface="Open Sans"/>
              </a:defRPr>
            </a:lvl7pPr>
            <a:lvl8pPr marL="0" marR="0" lvl="7" indent="0" algn="r" rtl="0">
              <a:spcBef>
                <a:spcPts val="0"/>
              </a:spcBef>
              <a:buNone/>
              <a:defRPr sz="1100" b="0" i="0" u="none" strike="noStrike" cap="none">
                <a:solidFill>
                  <a:schemeClr val="lt1"/>
                </a:solidFill>
                <a:latin typeface="Open Sans"/>
                <a:ea typeface="Open Sans"/>
                <a:cs typeface="Open Sans"/>
                <a:sym typeface="Open Sans"/>
              </a:defRPr>
            </a:lvl8pPr>
            <a:lvl9pPr marL="0" marR="0" lvl="8" indent="0" algn="r" rtl="0">
              <a:spcBef>
                <a:spcPts val="0"/>
              </a:spcBef>
              <a:buNone/>
              <a:defRPr sz="1100" b="0" i="0" u="none" strike="noStrike" cap="none">
                <a:solidFill>
                  <a:schemeClr val="lt1"/>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en-US" smtClean="0"/>
              <a:t>‹#›</a:t>
            </a:fld>
            <a:endParaRPr lang="en-US" dirty="0"/>
          </a:p>
        </p:txBody>
      </p:sp>
      <p:sp>
        <p:nvSpPr>
          <p:cNvPr id="11" name="Google Shape;51;p5">
            <a:extLst>
              <a:ext uri="{FF2B5EF4-FFF2-40B4-BE49-F238E27FC236}">
                <a16:creationId xmlns:a16="http://schemas.microsoft.com/office/drawing/2014/main" id="{82BFA518-29C9-43FA-954A-7CE46CE7F281}"/>
              </a:ext>
            </a:extLst>
          </p:cNvPr>
          <p:cNvSpPr txBox="1">
            <a:spLocks noGrp="1"/>
          </p:cNvSpPr>
          <p:nvPr>
            <p:ph type="body" idx="4" hasCustomPrompt="1"/>
          </p:nvPr>
        </p:nvSpPr>
        <p:spPr>
          <a:xfrm>
            <a:off x="285750" y="5993746"/>
            <a:ext cx="2608263" cy="153888"/>
          </a:xfrm>
          <a:prstGeom prst="rect">
            <a:avLst/>
          </a:prstGeom>
          <a:noFill/>
          <a:ln>
            <a:noFill/>
          </a:ln>
        </p:spPr>
        <p:txBody>
          <a:bodyPr spcFirstLastPara="1" wrap="square" lIns="0" tIns="0" rIns="0" bIns="0" anchor="b" anchorCtr="0">
            <a:spAutoFit/>
          </a:bodyPr>
          <a:lstStyle>
            <a:lvl1pPr marL="0" marR="0" lvl="0" indent="0" algn="just" rtl="0">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Note: </a:t>
            </a:r>
          </a:p>
        </p:txBody>
      </p:sp>
      <p:sp>
        <p:nvSpPr>
          <p:cNvPr id="12" name="Google Shape;53;p5">
            <a:extLst>
              <a:ext uri="{FF2B5EF4-FFF2-40B4-BE49-F238E27FC236}">
                <a16:creationId xmlns:a16="http://schemas.microsoft.com/office/drawing/2014/main" id="{9EC39276-F09B-464F-B147-CD8EF81B965D}"/>
              </a:ext>
            </a:extLst>
          </p:cNvPr>
          <p:cNvSpPr txBox="1">
            <a:spLocks noGrp="1"/>
          </p:cNvSpPr>
          <p:nvPr>
            <p:ph type="body" idx="13" hasCustomPrompt="1"/>
          </p:nvPr>
        </p:nvSpPr>
        <p:spPr>
          <a:xfrm>
            <a:off x="3291838" y="5993746"/>
            <a:ext cx="8613648" cy="153888"/>
          </a:xfrm>
          <a:prstGeom prst="rect">
            <a:avLst/>
          </a:prstGeom>
          <a:solidFill>
            <a:schemeClr val="lt1"/>
          </a:solidFill>
          <a:ln>
            <a:noFill/>
          </a:ln>
        </p:spPr>
        <p:txBody>
          <a:bodyPr spcFirstLastPara="1" wrap="square" lIns="0" tIns="0" rIns="0" bIns="0" anchor="b" anchorCtr="0">
            <a:spAutoFit/>
          </a:bodyPr>
          <a:lstStyle>
            <a:lvl1pPr marL="0" marR="0" lvl="0" indent="0" algn="just" rtl="0">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pPr lvl="0"/>
            <a:r>
              <a:rPr lang="en-US" dirty="0"/>
              <a:t>Question</a:t>
            </a:r>
          </a:p>
        </p:txBody>
      </p:sp>
      <p:sp>
        <p:nvSpPr>
          <p:cNvPr id="13" name="Google Shape;18;p1">
            <a:extLst>
              <a:ext uri="{FF2B5EF4-FFF2-40B4-BE49-F238E27FC236}">
                <a16:creationId xmlns:a16="http://schemas.microsoft.com/office/drawing/2014/main" id="{FE700756-3E24-4CD2-8F5F-6FBFEBA895F3}"/>
              </a:ext>
            </a:extLst>
          </p:cNvPr>
          <p:cNvSpPr txBox="1">
            <a:spLocks noGrp="1"/>
          </p:cNvSpPr>
          <p:nvPr>
            <p:ph type="ftr" idx="11"/>
          </p:nvPr>
        </p:nvSpPr>
        <p:spPr>
          <a:xfrm>
            <a:off x="95251" y="6395546"/>
            <a:ext cx="4168741" cy="365125"/>
          </a:xfrm>
          <a:prstGeom prst="rect">
            <a:avLst/>
          </a:prstGeom>
          <a:noFill/>
          <a:ln>
            <a:noFill/>
          </a:ln>
        </p:spPr>
        <p:txBody>
          <a:bodyPr spcFirstLastPara="1" wrap="square" lIns="0" tIns="0" rIns="0" bIns="0" anchor="b" anchorCtr="0"/>
          <a:lstStyle>
            <a:lvl1pPr marR="0" lvl="0" algn="l" rtl="0">
              <a:spcBef>
                <a:spcPts val="0"/>
              </a:spcBef>
              <a:spcAft>
                <a:spcPts val="0"/>
              </a:spcAft>
              <a:buSzPts val="1400"/>
              <a:buNone/>
              <a:defRPr sz="1100" b="0" i="0" u="none" strike="noStrike" cap="none">
                <a:solidFill>
                  <a:schemeClr val="lt1"/>
                </a:solidFill>
                <a:latin typeface="Open Sans"/>
                <a:ea typeface="Open Sans"/>
                <a:cs typeface="Open Sans"/>
                <a:sym typeface="Open Sans"/>
              </a:defRPr>
            </a:lvl1pPr>
            <a:lvl2pPr marR="0" lvl="1"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2pPr>
            <a:lvl3pPr marR="0" lvl="2"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3pPr>
            <a:lvl4pPr marR="0" lvl="3"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4pPr>
            <a:lvl5pPr marR="0" lvl="4"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5pPr>
            <a:lvl6pPr marR="0" lvl="5"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6pPr>
            <a:lvl7pPr marR="0" lvl="6"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7pPr>
            <a:lvl8pPr marR="0" lvl="7"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8pPr>
            <a:lvl9pPr marR="0" lvl="8" algn="l" rtl="0">
              <a:spcBef>
                <a:spcPts val="0"/>
              </a:spcBef>
              <a:spcAft>
                <a:spcPts val="0"/>
              </a:spcAft>
              <a:buSzPts val="1400"/>
              <a:buNone/>
              <a:defRPr sz="1800" b="0" i="0" u="none" strike="noStrike" cap="none">
                <a:solidFill>
                  <a:schemeClr val="dk1"/>
                </a:solidFill>
                <a:latin typeface="Source Sans Pro"/>
                <a:ea typeface="Source Sans Pro"/>
                <a:cs typeface="Source Sans Pro"/>
                <a:sym typeface="Source Sans Pro"/>
              </a:defRPr>
            </a:lvl9pPr>
          </a:lstStyle>
          <a:p>
            <a:r>
              <a:rPr lang="en-US" dirty="0"/>
              <a:t>© 2020 IMV, part of Science and Medicine Group</a:t>
            </a:r>
          </a:p>
        </p:txBody>
      </p:sp>
    </p:spTree>
    <p:extLst>
      <p:ext uri="{BB962C8B-B14F-4D97-AF65-F5344CB8AC3E}">
        <p14:creationId xmlns:p14="http://schemas.microsoft.com/office/powerpoint/2010/main" val="2566152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B3AB6E-DFB9-554E-9422-8033A9A69F92}"/>
              </a:ext>
            </a:extLst>
          </p:cNvPr>
          <p:cNvSpPr/>
          <p:nvPr/>
        </p:nvSpPr>
        <p:spPr>
          <a:xfrm>
            <a:off x="1124464" y="1840992"/>
            <a:ext cx="11067536" cy="594200"/>
          </a:xfrm>
          <a:prstGeom prst="rect">
            <a:avLst/>
          </a:prstGeom>
          <a:solidFill>
            <a:srgbClr val="F4B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24464" y="2596895"/>
            <a:ext cx="10222986" cy="3060193"/>
          </a:xfrm>
        </p:spPr>
        <p:txBody>
          <a:bodyPr anchor="t" anchorCtr="0">
            <a:normAutofit/>
          </a:bodyPr>
          <a:lstStyle>
            <a:lvl1pPr>
              <a:defRPr sz="4000" b="1">
                <a:solidFill>
                  <a:srgbClr val="1A76B8"/>
                </a:solidFill>
              </a:defRPr>
            </a:lvl1pPr>
          </a:lstStyle>
          <a:p>
            <a:r>
              <a:rPr lang="en-US" dirty="0"/>
              <a:t>Click to edit Master title style</a:t>
            </a:r>
          </a:p>
        </p:txBody>
      </p:sp>
      <p:sp>
        <p:nvSpPr>
          <p:cNvPr id="9" name="Footer Placeholder 16">
            <a:extLst>
              <a:ext uri="{FF2B5EF4-FFF2-40B4-BE49-F238E27FC236}">
                <a16:creationId xmlns:a16="http://schemas.microsoft.com/office/drawing/2014/main" id="{905FB491-DF92-9F45-A276-A76DDD501C60}"/>
              </a:ext>
            </a:extLst>
          </p:cNvPr>
          <p:cNvSpPr>
            <a:spLocks noGrp="1"/>
          </p:cNvSpPr>
          <p:nvPr>
            <p:ph type="ftr" sz="quarter" idx="3"/>
          </p:nvPr>
        </p:nvSpPr>
        <p:spPr>
          <a:xfrm>
            <a:off x="285750" y="6331923"/>
            <a:ext cx="6140450" cy="365125"/>
          </a:xfrm>
          <a:prstGeom prst="rect">
            <a:avLst/>
          </a:prstGeom>
        </p:spPr>
        <p:txBody>
          <a:bodyPr vert="horz" lIns="0" tIns="0" rIns="0" bIns="0" rtlCol="0" anchor="b" anchorCtr="0"/>
          <a:lstStyle>
            <a:lvl1pPr algn="l">
              <a:defRPr sz="1100" baseline="0">
                <a:solidFill>
                  <a:schemeClr val="bg1"/>
                </a:solidFill>
              </a:defRPr>
            </a:lvl1pPr>
          </a:lstStyle>
          <a:p>
            <a:r>
              <a:rPr lang="en-US"/>
              <a:t>Source: IMV 2015 NM Market Outlook Report</a:t>
            </a:r>
          </a:p>
          <a:p>
            <a:r>
              <a:rPr lang="en-US"/>
              <a:t>© 2018 IMV, part of the Science and Medicine Group</a:t>
            </a:r>
            <a:endParaRPr lang="en-US" dirty="0"/>
          </a:p>
        </p:txBody>
      </p:sp>
      <p:sp>
        <p:nvSpPr>
          <p:cNvPr id="7" name="Content Placeholder 6">
            <a:extLst>
              <a:ext uri="{FF2B5EF4-FFF2-40B4-BE49-F238E27FC236}">
                <a16:creationId xmlns:a16="http://schemas.microsoft.com/office/drawing/2014/main" id="{F5EE2849-3EE2-534D-9A48-174D7D9D8971}"/>
              </a:ext>
            </a:extLst>
          </p:cNvPr>
          <p:cNvSpPr>
            <a:spLocks noGrp="1"/>
          </p:cNvSpPr>
          <p:nvPr>
            <p:ph sz="quarter" idx="19" hasCustomPrompt="1"/>
          </p:nvPr>
        </p:nvSpPr>
        <p:spPr>
          <a:xfrm>
            <a:off x="1374834" y="1986967"/>
            <a:ext cx="9554464" cy="332399"/>
          </a:xfrm>
        </p:spPr>
        <p:txBody>
          <a:bodyPr wrap="square" numCol="1">
            <a:spAutoFit/>
          </a:bodyPr>
          <a:lstStyle>
            <a:lvl1pPr marL="0" indent="0" algn="l">
              <a:buClr>
                <a:schemeClr val="accent5"/>
              </a:buClr>
              <a:buFont typeface="Wingdings" pitchFamily="2" charset="2"/>
              <a:buNone/>
              <a:defRPr sz="2400" baseline="0">
                <a:solidFill>
                  <a:schemeClr val="bg1"/>
                </a:solidFill>
              </a:defRPr>
            </a:lvl1pPr>
          </a:lstStyle>
          <a:p>
            <a:pPr lvl="0"/>
            <a:r>
              <a:rPr lang="en-US" dirty="0"/>
              <a:t>ADD SECTION NUMBER</a:t>
            </a:r>
          </a:p>
        </p:txBody>
      </p:sp>
      <p:sp>
        <p:nvSpPr>
          <p:cNvPr id="8" name="Rectangle 7">
            <a:extLst>
              <a:ext uri="{FF2B5EF4-FFF2-40B4-BE49-F238E27FC236}">
                <a16:creationId xmlns:a16="http://schemas.microsoft.com/office/drawing/2014/main" id="{6C172C0F-AD8D-9948-8BBA-CC40DC2FF711}"/>
              </a:ext>
            </a:extLst>
          </p:cNvPr>
          <p:cNvSpPr/>
          <p:nvPr userDrawn="1"/>
        </p:nvSpPr>
        <p:spPr>
          <a:xfrm>
            <a:off x="1124464" y="1840992"/>
            <a:ext cx="11067536" cy="594200"/>
          </a:xfrm>
          <a:prstGeom prst="rect">
            <a:avLst/>
          </a:prstGeom>
          <a:solidFill>
            <a:srgbClr val="F4B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9350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98500" y="866745"/>
            <a:ext cx="10515600" cy="944549"/>
          </a:xfrm>
        </p:spPr>
        <p:txBody>
          <a:bodyPr>
            <a:normAutofit/>
          </a:bodyPr>
          <a:lstStyle>
            <a:lvl1pPr marL="342900" indent="-342900">
              <a:buClr>
                <a:srgbClr val="F7863C"/>
              </a:buClr>
              <a:buSzPct val="150000"/>
              <a:buFont typeface="Wingdings" pitchFamily="2" charset="2"/>
              <a:buChar char="§"/>
              <a:defRPr sz="3200" b="0" i="0">
                <a:solidFill>
                  <a:srgbClr val="1A76B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698500" y="1811293"/>
            <a:ext cx="10515600" cy="3892379"/>
          </a:xfrm>
        </p:spPr>
        <p:txBody>
          <a:bodyPr>
            <a:normAutofit/>
          </a:bodyPr>
          <a:lstStyle>
            <a:lvl1pPr marL="228600" indent="-228600">
              <a:buClr>
                <a:srgbClr val="5EDCCD"/>
              </a:buClr>
              <a:buFont typeface="Wingdings" pitchFamily="2" charset="2"/>
              <a:buChar char="§"/>
              <a:defRPr sz="16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5EDCCD"/>
              </a:buClr>
              <a:buFont typeface="Wingdings" pitchFamily="2" charset="2"/>
              <a:buChar char="§"/>
              <a:defRPr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64DBCD"/>
              </a:buClr>
              <a:buFont typeface="Wingdings" pitchFamily="2" charset="2"/>
              <a:buChar char="§"/>
              <a:defRPr sz="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64DBCD"/>
              </a:buClr>
              <a:buFont typeface="Wingdings" pitchFamily="2" charset="2"/>
              <a:buChar char="§"/>
              <a:defRPr sz="11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64DBCD"/>
              </a:buClr>
              <a:buFont typeface="Wingdings" pitchFamily="2" charset="2"/>
              <a:buChar char="§"/>
              <a:defRPr sz="11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687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8500" y="866745"/>
            <a:ext cx="10515600" cy="944549"/>
          </a:xfrm>
        </p:spPr>
        <p:txBody>
          <a:bodyPr>
            <a:normAutofit/>
          </a:bodyPr>
          <a:lstStyle>
            <a:lvl1pPr marL="0" indent="0">
              <a:buClr>
                <a:schemeClr val="accent5"/>
              </a:buClr>
              <a:buSzPct val="150000"/>
              <a:buFont typeface="Wingdings" pitchFamily="2" charset="2"/>
              <a:buNone/>
              <a:defRPr sz="2400" b="1" i="0">
                <a:solidFill>
                  <a:srgbClr val="1A76B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p:nvPr>
        </p:nvSpPr>
        <p:spPr>
          <a:xfrm>
            <a:off x="698500" y="1811293"/>
            <a:ext cx="10515600" cy="3892379"/>
          </a:xfrm>
        </p:spPr>
        <p:txBody>
          <a:bodyPr>
            <a:normAutofit/>
          </a:bodyPr>
          <a:lstStyle>
            <a:lvl1pPr marL="228600" indent="-228600">
              <a:buClr>
                <a:srgbClr val="5EDCCD"/>
              </a:buClr>
              <a:buFont typeface="Wingdings" pitchFamily="2" charset="2"/>
              <a:buChar char="§"/>
              <a:defRPr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rgbClr val="5EDCCD"/>
              </a:buClr>
              <a:buFont typeface="Wingdings" pitchFamily="2" charset="2"/>
              <a:buChar char="§"/>
              <a:defRPr sz="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rgbClr val="5EDCCD"/>
              </a:buClr>
              <a:buFont typeface="Wingdings" pitchFamily="2" charset="2"/>
              <a:buChar char="§"/>
              <a:defRPr sz="11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rgbClr val="5EDCCD"/>
              </a:buClr>
              <a:buFont typeface="Wingdings" pitchFamily="2" charset="2"/>
              <a:buChar char="§"/>
              <a:defRPr sz="105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rgbClr val="5EDCCD"/>
              </a:buClr>
              <a:buFont typeface="Wingdings" pitchFamily="2" charset="2"/>
              <a:buChar char="§"/>
              <a:defRPr sz="105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A97F9C8D-D6CE-944C-9678-D59B41863F2F}"/>
              </a:ext>
            </a:extLst>
          </p:cNvPr>
          <p:cNvSpPr>
            <a:spLocks noGrp="1"/>
          </p:cNvSpPr>
          <p:nvPr>
            <p:ph sz="quarter" idx="19"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3398315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870263"/>
            <a:ext cx="10998198" cy="743460"/>
          </a:xfrm>
        </p:spPr>
        <p:txBody>
          <a:bodyPr lIns="0" tIns="0" rIns="0" bIns="0">
            <a:noAutofit/>
          </a:bodyPr>
          <a:lstStyle>
            <a:lvl1pPr>
              <a:lnSpc>
                <a:spcPct val="100000"/>
              </a:lnSpc>
              <a:defRPr sz="2400" b="1" i="0">
                <a:solidFill>
                  <a:srgbClr val="1A76B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br>
              <a:rPr lang="en-US" dirty="0"/>
            </a:br>
            <a:r>
              <a:rPr lang="en-US" dirty="0"/>
              <a:t>with 2 lines</a:t>
            </a:r>
          </a:p>
        </p:txBody>
      </p:sp>
      <p:sp>
        <p:nvSpPr>
          <p:cNvPr id="3" name="Content Placeholder 2"/>
          <p:cNvSpPr>
            <a:spLocks noGrp="1"/>
          </p:cNvSpPr>
          <p:nvPr>
            <p:ph idx="1" hasCustomPrompt="1"/>
          </p:nvPr>
        </p:nvSpPr>
        <p:spPr>
          <a:xfrm>
            <a:off x="4038257" y="1699838"/>
            <a:ext cx="7683841" cy="4444930"/>
          </a:xfrm>
        </p:spPr>
        <p:txBody>
          <a:bodyPr>
            <a:normAutofit/>
          </a:bodyPr>
          <a:lstStyle>
            <a:lvl1pPr marL="228600" indent="-228600">
              <a:buClr>
                <a:srgbClr val="5EDCCD"/>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Drag picture to placeholder or click icon to add</a:t>
            </a:r>
          </a:p>
        </p:txBody>
      </p:sp>
      <p:sp>
        <p:nvSpPr>
          <p:cNvPr id="14" name="Content Placeholder 2">
            <a:extLst>
              <a:ext uri="{FF2B5EF4-FFF2-40B4-BE49-F238E27FC236}">
                <a16:creationId xmlns:a16="http://schemas.microsoft.com/office/drawing/2014/main" id="{394CA331-6251-6443-AF22-934062239D87}"/>
              </a:ext>
            </a:extLst>
          </p:cNvPr>
          <p:cNvSpPr>
            <a:spLocks noGrp="1"/>
          </p:cNvSpPr>
          <p:nvPr>
            <p:ph idx="15" hasCustomPrompt="1"/>
          </p:nvPr>
        </p:nvSpPr>
        <p:spPr>
          <a:xfrm>
            <a:off x="723901" y="2514835"/>
            <a:ext cx="2559908" cy="587545"/>
          </a:xfrm>
          <a:solidFill>
            <a:schemeClr val="accent5">
              <a:lumMod val="20000"/>
              <a:lumOff val="80000"/>
            </a:schemeClr>
          </a:solidFill>
        </p:spPr>
        <p:txBody>
          <a:bodyPr lIns="91440" tIns="91440" rIns="91440">
            <a:normAutofit/>
          </a:bodyPr>
          <a:lstStyle>
            <a:lvl1pPr marL="0" indent="0">
              <a:buClr>
                <a:schemeClr val="accent5"/>
              </a:buClr>
              <a:buFont typeface="Wingdings" pitchFamily="2" charset="2"/>
              <a:buNone/>
              <a:defRPr sz="11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insight</a:t>
            </a:r>
          </a:p>
        </p:txBody>
      </p:sp>
      <p:sp>
        <p:nvSpPr>
          <p:cNvPr id="15" name="Content Placeholder 2">
            <a:extLst>
              <a:ext uri="{FF2B5EF4-FFF2-40B4-BE49-F238E27FC236}">
                <a16:creationId xmlns:a16="http://schemas.microsoft.com/office/drawing/2014/main" id="{3D6B0C6B-86A4-014F-9C05-989A5CBC389F}"/>
              </a:ext>
            </a:extLst>
          </p:cNvPr>
          <p:cNvSpPr>
            <a:spLocks noGrp="1"/>
          </p:cNvSpPr>
          <p:nvPr>
            <p:ph idx="16" hasCustomPrompt="1"/>
          </p:nvPr>
        </p:nvSpPr>
        <p:spPr>
          <a:xfrm>
            <a:off x="713390" y="4655165"/>
            <a:ext cx="2559908" cy="587545"/>
          </a:xfrm>
          <a:noFill/>
        </p:spPr>
        <p:txBody>
          <a:bodyPr lIns="0" tIns="0" rIns="0">
            <a:normAutofit/>
          </a:bodyPr>
          <a:lstStyle>
            <a:lvl1pPr marL="0" indent="0">
              <a:buClr>
                <a:schemeClr val="accent5"/>
              </a:buClr>
              <a:buFont typeface="Wingdings" pitchFamily="2" charset="2"/>
              <a:buNone/>
              <a:defRPr sz="900" i="1">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note</a:t>
            </a:r>
          </a:p>
        </p:txBody>
      </p:sp>
      <p:sp>
        <p:nvSpPr>
          <p:cNvPr id="16" name="Content Placeholder 2">
            <a:extLst>
              <a:ext uri="{FF2B5EF4-FFF2-40B4-BE49-F238E27FC236}">
                <a16:creationId xmlns:a16="http://schemas.microsoft.com/office/drawing/2014/main" id="{E42E7C8C-B69A-5144-B054-9C9DA1CFD53C}"/>
              </a:ext>
            </a:extLst>
          </p:cNvPr>
          <p:cNvSpPr>
            <a:spLocks noGrp="1"/>
          </p:cNvSpPr>
          <p:nvPr>
            <p:ph idx="17" hasCustomPrompt="1"/>
          </p:nvPr>
        </p:nvSpPr>
        <p:spPr>
          <a:xfrm>
            <a:off x="723901" y="5469154"/>
            <a:ext cx="2559908" cy="587545"/>
          </a:xfrm>
          <a:noFill/>
        </p:spPr>
        <p:txBody>
          <a:bodyPr lIns="0" tIns="0" rIns="0" anchor="b" anchorCtr="0">
            <a:normAutofit/>
          </a:bodyPr>
          <a:lstStyle>
            <a:lvl1pPr marL="0" indent="0">
              <a:buClr>
                <a:schemeClr val="accent5"/>
              </a:buClr>
              <a:buFont typeface="Wingdings" pitchFamily="2" charset="2"/>
              <a:buNone/>
              <a:defRPr sz="900" b="1" i="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footer</a:t>
            </a:r>
          </a:p>
        </p:txBody>
      </p:sp>
      <p:sp>
        <p:nvSpPr>
          <p:cNvPr id="11" name="Content Placeholder 6">
            <a:extLst>
              <a:ext uri="{FF2B5EF4-FFF2-40B4-BE49-F238E27FC236}">
                <a16:creationId xmlns:a16="http://schemas.microsoft.com/office/drawing/2014/main" id="{AF662181-6F87-0244-B605-1E4541493907}"/>
              </a:ext>
            </a:extLst>
          </p:cNvPr>
          <p:cNvSpPr>
            <a:spLocks noGrp="1"/>
          </p:cNvSpPr>
          <p:nvPr>
            <p:ph sz="quarter" idx="19"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3394564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3900" y="870263"/>
            <a:ext cx="10998198" cy="743460"/>
          </a:xfrm>
        </p:spPr>
        <p:txBody>
          <a:bodyPr lIns="0" tIns="0" rIns="0" bIns="0">
            <a:noAutofit/>
          </a:bodyPr>
          <a:lstStyle>
            <a:lvl1pPr>
              <a:lnSpc>
                <a:spcPct val="100000"/>
              </a:lnSpc>
              <a:defRPr sz="2400" b="1" i="0">
                <a:solidFill>
                  <a:srgbClr val="1A76B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br>
              <a:rPr lang="en-US" dirty="0"/>
            </a:br>
            <a:r>
              <a:rPr lang="en-US" dirty="0"/>
              <a:t>with 2 lines</a:t>
            </a:r>
          </a:p>
        </p:txBody>
      </p:sp>
      <p:sp>
        <p:nvSpPr>
          <p:cNvPr id="3" name="Content Placeholder 2"/>
          <p:cNvSpPr>
            <a:spLocks noGrp="1"/>
          </p:cNvSpPr>
          <p:nvPr>
            <p:ph idx="1" hasCustomPrompt="1"/>
          </p:nvPr>
        </p:nvSpPr>
        <p:spPr>
          <a:xfrm>
            <a:off x="4038257" y="2053747"/>
            <a:ext cx="7683841" cy="3651443"/>
          </a:xfrm>
        </p:spPr>
        <p:txBody>
          <a:bodyPr>
            <a:normAutofit/>
          </a:bodyPr>
          <a:lstStyle>
            <a:lvl1pPr marL="228600" indent="-228600">
              <a:buClr>
                <a:srgbClr val="5EDCCD"/>
              </a:buClr>
              <a:buFont typeface="Wingdings" pitchFamily="2" charset="2"/>
              <a:buChar char="§"/>
              <a:defRPr sz="14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Drag picture to placeholder or click icon to add</a:t>
            </a:r>
          </a:p>
        </p:txBody>
      </p:sp>
      <p:sp>
        <p:nvSpPr>
          <p:cNvPr id="14" name="Content Placeholder 2">
            <a:extLst>
              <a:ext uri="{FF2B5EF4-FFF2-40B4-BE49-F238E27FC236}">
                <a16:creationId xmlns:a16="http://schemas.microsoft.com/office/drawing/2014/main" id="{394CA331-6251-6443-AF22-934062239D87}"/>
              </a:ext>
            </a:extLst>
          </p:cNvPr>
          <p:cNvSpPr>
            <a:spLocks noGrp="1"/>
          </p:cNvSpPr>
          <p:nvPr>
            <p:ph idx="15" hasCustomPrompt="1"/>
          </p:nvPr>
        </p:nvSpPr>
        <p:spPr>
          <a:xfrm>
            <a:off x="723901" y="2514835"/>
            <a:ext cx="2559908" cy="587545"/>
          </a:xfrm>
          <a:solidFill>
            <a:schemeClr val="accent5">
              <a:lumMod val="20000"/>
              <a:lumOff val="80000"/>
            </a:schemeClr>
          </a:solidFill>
        </p:spPr>
        <p:txBody>
          <a:bodyPr lIns="91440" tIns="91440" rIns="91440">
            <a:normAutofit/>
          </a:bodyPr>
          <a:lstStyle>
            <a:lvl1pPr marL="0" indent="0">
              <a:buClr>
                <a:schemeClr val="accent5"/>
              </a:buClr>
              <a:buFont typeface="Wingdings" pitchFamily="2" charset="2"/>
              <a:buNone/>
              <a:defRPr sz="11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insight</a:t>
            </a:r>
          </a:p>
        </p:txBody>
      </p:sp>
      <p:sp>
        <p:nvSpPr>
          <p:cNvPr id="15" name="Content Placeholder 2">
            <a:extLst>
              <a:ext uri="{FF2B5EF4-FFF2-40B4-BE49-F238E27FC236}">
                <a16:creationId xmlns:a16="http://schemas.microsoft.com/office/drawing/2014/main" id="{3D6B0C6B-86A4-014F-9C05-989A5CBC389F}"/>
              </a:ext>
            </a:extLst>
          </p:cNvPr>
          <p:cNvSpPr>
            <a:spLocks noGrp="1"/>
          </p:cNvSpPr>
          <p:nvPr>
            <p:ph idx="16" hasCustomPrompt="1"/>
          </p:nvPr>
        </p:nvSpPr>
        <p:spPr>
          <a:xfrm>
            <a:off x="713390" y="4655165"/>
            <a:ext cx="2559908" cy="587545"/>
          </a:xfrm>
          <a:noFill/>
        </p:spPr>
        <p:txBody>
          <a:bodyPr lIns="0" tIns="0" rIns="0">
            <a:normAutofit/>
          </a:bodyPr>
          <a:lstStyle>
            <a:lvl1pPr marL="0" indent="0">
              <a:buClr>
                <a:schemeClr val="accent5"/>
              </a:buClr>
              <a:buFont typeface="Wingdings" pitchFamily="2" charset="2"/>
              <a:buNone/>
              <a:defRPr sz="900" i="1">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note</a:t>
            </a:r>
          </a:p>
        </p:txBody>
      </p:sp>
      <p:sp>
        <p:nvSpPr>
          <p:cNvPr id="16" name="Content Placeholder 2">
            <a:extLst>
              <a:ext uri="{FF2B5EF4-FFF2-40B4-BE49-F238E27FC236}">
                <a16:creationId xmlns:a16="http://schemas.microsoft.com/office/drawing/2014/main" id="{E42E7C8C-B69A-5144-B054-9C9DA1CFD53C}"/>
              </a:ext>
            </a:extLst>
          </p:cNvPr>
          <p:cNvSpPr>
            <a:spLocks noGrp="1"/>
          </p:cNvSpPr>
          <p:nvPr>
            <p:ph idx="17" hasCustomPrompt="1"/>
          </p:nvPr>
        </p:nvSpPr>
        <p:spPr>
          <a:xfrm>
            <a:off x="723901" y="5469154"/>
            <a:ext cx="2559908" cy="587545"/>
          </a:xfrm>
          <a:noFill/>
        </p:spPr>
        <p:txBody>
          <a:bodyPr lIns="0" tIns="0" rIns="0" anchor="b" anchorCtr="0">
            <a:normAutofit/>
          </a:bodyPr>
          <a:lstStyle>
            <a:lvl1pPr marL="0" indent="0">
              <a:buClr>
                <a:schemeClr val="accent5"/>
              </a:buClr>
              <a:buFont typeface="Wingdings" pitchFamily="2" charset="2"/>
              <a:buNone/>
              <a:defRPr sz="900" b="1" i="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Add footer</a:t>
            </a:r>
          </a:p>
        </p:txBody>
      </p:sp>
      <p:sp>
        <p:nvSpPr>
          <p:cNvPr id="17" name="Content Placeholder 2">
            <a:extLst>
              <a:ext uri="{FF2B5EF4-FFF2-40B4-BE49-F238E27FC236}">
                <a16:creationId xmlns:a16="http://schemas.microsoft.com/office/drawing/2014/main" id="{A721D93E-3163-304D-A737-7D7D0E6C3AA2}"/>
              </a:ext>
            </a:extLst>
          </p:cNvPr>
          <p:cNvSpPr>
            <a:spLocks noGrp="1"/>
          </p:cNvSpPr>
          <p:nvPr>
            <p:ph idx="18" hasCustomPrompt="1"/>
          </p:nvPr>
        </p:nvSpPr>
        <p:spPr>
          <a:xfrm>
            <a:off x="6608581" y="5780658"/>
            <a:ext cx="5297668" cy="425961"/>
          </a:xfrm>
          <a:noFill/>
        </p:spPr>
        <p:txBody>
          <a:bodyPr lIns="0" tIns="0" rIns="0" anchor="b" anchorCtr="0">
            <a:normAutofit/>
          </a:bodyPr>
          <a:lstStyle>
            <a:lvl1pPr marL="0" indent="0">
              <a:buClr>
                <a:schemeClr val="accent5"/>
              </a:buClr>
              <a:buFont typeface="Wingdings" pitchFamily="2" charset="2"/>
              <a:buNone/>
              <a:defRPr sz="1000" i="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Question: </a:t>
            </a:r>
          </a:p>
        </p:txBody>
      </p:sp>
      <p:sp>
        <p:nvSpPr>
          <p:cNvPr id="11" name="Content Placeholder 6">
            <a:extLst>
              <a:ext uri="{FF2B5EF4-FFF2-40B4-BE49-F238E27FC236}">
                <a16:creationId xmlns:a16="http://schemas.microsoft.com/office/drawing/2014/main" id="{6E362496-0A3A-614C-A47F-0693E5C9EED6}"/>
              </a:ext>
            </a:extLst>
          </p:cNvPr>
          <p:cNvSpPr>
            <a:spLocks noGrp="1"/>
          </p:cNvSpPr>
          <p:nvPr>
            <p:ph sz="quarter" idx="19" hasCustomPrompt="1"/>
          </p:nvPr>
        </p:nvSpPr>
        <p:spPr>
          <a:xfrm>
            <a:off x="711200" y="1651512"/>
            <a:ext cx="11010898" cy="166199"/>
          </a:xfrm>
        </p:spPr>
        <p:txBody>
          <a:bodyPr wrap="square" numCol="1">
            <a:spAutoFit/>
          </a:bodyPr>
          <a:lstStyle>
            <a:lvl1pPr marL="171430" indent="-171430">
              <a:buClr>
                <a:srgbClr val="5EDCCD"/>
              </a:buClr>
              <a:buFont typeface="Wingdings" pitchFamily="2" charset="2"/>
              <a:buChar char="§"/>
              <a:defRPr sz="1200" baseline="0">
                <a:solidFill>
                  <a:schemeClr val="bg2">
                    <a:lumMod val="10000"/>
                  </a:schemeClr>
                </a:solidFill>
              </a:defRPr>
            </a:lvl1pPr>
          </a:lstStyle>
          <a:p>
            <a:pPr lvl="0"/>
            <a:r>
              <a:rPr lang="en-US" dirty="0"/>
              <a:t>Add Text—1 column (for 2 columns, right click, choose Format Text then Columns on the left)</a:t>
            </a:r>
          </a:p>
        </p:txBody>
      </p:sp>
      <p:sp>
        <p:nvSpPr>
          <p:cNvPr id="18" name="Content Placeholder 6">
            <a:extLst>
              <a:ext uri="{FF2B5EF4-FFF2-40B4-BE49-F238E27FC236}">
                <a16:creationId xmlns:a16="http://schemas.microsoft.com/office/drawing/2014/main" id="{AD3CE0BA-D7E2-F14A-AC59-42697044FE59}"/>
              </a:ext>
            </a:extLst>
          </p:cNvPr>
          <p:cNvSpPr>
            <a:spLocks noGrp="1"/>
          </p:cNvSpPr>
          <p:nvPr>
            <p:ph sz="quarter" idx="20"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613081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1200" y="876300"/>
            <a:ext cx="10515600" cy="785770"/>
          </a:xfrm>
        </p:spPr>
        <p:txBody>
          <a:bodyPr lIns="0" tIns="0" rIns="0" bIns="0">
            <a:noAutofit/>
          </a:bodyPr>
          <a:lstStyle>
            <a:lvl1pPr>
              <a:lnSpc>
                <a:spcPct val="100000"/>
              </a:lnSpc>
              <a:defRPr sz="2400" b="1" i="0">
                <a:solidFill>
                  <a:srgbClr val="1A76B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br>
              <a:rPr lang="en-US" dirty="0"/>
            </a:br>
            <a:r>
              <a:rPr lang="en-US" dirty="0"/>
              <a:t>with 2 lines</a:t>
            </a:r>
          </a:p>
        </p:txBody>
      </p:sp>
      <p:sp>
        <p:nvSpPr>
          <p:cNvPr id="3" name="Content Placeholder 2"/>
          <p:cNvSpPr>
            <a:spLocks noGrp="1"/>
          </p:cNvSpPr>
          <p:nvPr>
            <p:ph idx="1" hasCustomPrompt="1"/>
          </p:nvPr>
        </p:nvSpPr>
        <p:spPr>
          <a:xfrm>
            <a:off x="711201" y="1736885"/>
            <a:ext cx="10972798" cy="1946115"/>
          </a:xfrm>
        </p:spPr>
        <p:txBody>
          <a:bodyPr>
            <a:normAutofit/>
          </a:bodyPr>
          <a:lstStyle>
            <a:lvl1pPr marL="285750" indent="-285750">
              <a:buClr>
                <a:srgbClr val="5EDCCD"/>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Drag table to placeholder or click icon to add</a:t>
            </a:r>
          </a:p>
        </p:txBody>
      </p:sp>
      <p:sp>
        <p:nvSpPr>
          <p:cNvPr id="9" name="Content Placeholder 2">
            <a:extLst>
              <a:ext uri="{FF2B5EF4-FFF2-40B4-BE49-F238E27FC236}">
                <a16:creationId xmlns:a16="http://schemas.microsoft.com/office/drawing/2014/main" id="{E24316BE-1F00-3243-8FAC-FDF58AF85DB0}"/>
              </a:ext>
            </a:extLst>
          </p:cNvPr>
          <p:cNvSpPr>
            <a:spLocks noGrp="1"/>
          </p:cNvSpPr>
          <p:nvPr>
            <p:ph idx="14" hasCustomPrompt="1"/>
          </p:nvPr>
        </p:nvSpPr>
        <p:spPr>
          <a:xfrm>
            <a:off x="711200" y="4011168"/>
            <a:ext cx="10972798" cy="2206751"/>
          </a:xfrm>
        </p:spPr>
        <p:txBody>
          <a:bodyPr>
            <a:normAutofit/>
          </a:bodyPr>
          <a:lstStyle>
            <a:lvl1pPr marL="285750" indent="-285750">
              <a:buClr>
                <a:srgbClr val="5EDCCD"/>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Insert bulleted text</a:t>
            </a:r>
          </a:p>
        </p:txBody>
      </p:sp>
      <p:sp>
        <p:nvSpPr>
          <p:cNvPr id="10" name="Content Placeholder 6">
            <a:extLst>
              <a:ext uri="{FF2B5EF4-FFF2-40B4-BE49-F238E27FC236}">
                <a16:creationId xmlns:a16="http://schemas.microsoft.com/office/drawing/2014/main" id="{ADEC2438-AC8D-CB40-9A6B-C564C3E1151A}"/>
              </a:ext>
            </a:extLst>
          </p:cNvPr>
          <p:cNvSpPr>
            <a:spLocks noGrp="1"/>
          </p:cNvSpPr>
          <p:nvPr>
            <p:ph sz="quarter" idx="19"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252621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876300"/>
            <a:ext cx="10515600" cy="598933"/>
          </a:xfrm>
        </p:spPr>
        <p:txBody>
          <a:bodyPr lIns="0" tIns="0" rIns="0" bIns="0">
            <a:noAutofit/>
          </a:bodyPr>
          <a:lstStyle>
            <a:lvl1pPr>
              <a:lnSpc>
                <a:spcPct val="100000"/>
              </a:lnSpc>
              <a:defRPr sz="2400" b="1" i="0">
                <a:solidFill>
                  <a:srgbClr val="1A76B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711201" y="1475233"/>
            <a:ext cx="10972798" cy="1853184"/>
          </a:xfrm>
        </p:spPr>
        <p:txBody>
          <a:bodyPr>
            <a:normAutofit/>
          </a:bodyPr>
          <a:lstStyle>
            <a:lvl1pPr marL="228600" indent="-228600">
              <a:buClr>
                <a:schemeClr val="accent5"/>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Insert text</a:t>
            </a:r>
          </a:p>
        </p:txBody>
      </p:sp>
      <p:sp>
        <p:nvSpPr>
          <p:cNvPr id="9" name="Content Placeholder 2">
            <a:extLst>
              <a:ext uri="{FF2B5EF4-FFF2-40B4-BE49-F238E27FC236}">
                <a16:creationId xmlns:a16="http://schemas.microsoft.com/office/drawing/2014/main" id="{E24316BE-1F00-3243-8FAC-FDF58AF85DB0}"/>
              </a:ext>
            </a:extLst>
          </p:cNvPr>
          <p:cNvSpPr>
            <a:spLocks noGrp="1"/>
          </p:cNvSpPr>
          <p:nvPr>
            <p:ph idx="14" hasCustomPrompt="1"/>
          </p:nvPr>
        </p:nvSpPr>
        <p:spPr>
          <a:xfrm>
            <a:off x="711200" y="3825202"/>
            <a:ext cx="10972798" cy="2392717"/>
          </a:xfrm>
        </p:spPr>
        <p:txBody>
          <a:bodyPr>
            <a:normAutofit/>
          </a:bodyPr>
          <a:lstStyle>
            <a:lvl1pPr marL="228600" indent="-228600">
              <a:buClr>
                <a:schemeClr val="accent5"/>
              </a:buClr>
              <a:buFont typeface="Wingdings" pitchFamily="2" charset="2"/>
              <a:buChar char="§"/>
              <a:defRPr sz="1400">
                <a:latin typeface="Open Sans" panose="020B0606030504020204" pitchFamily="34" charset="0"/>
                <a:ea typeface="Open Sans" panose="020B0606030504020204" pitchFamily="34" charset="0"/>
                <a:cs typeface="Open Sans" panose="020B0606030504020204" pitchFamily="34" charset="0"/>
              </a:defRPr>
            </a:lvl1pPr>
            <a:lvl2pPr marL="6858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2pPr>
            <a:lvl3pPr marL="11430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3pPr>
            <a:lvl4pPr marL="16002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4pPr>
            <a:lvl5pPr marL="2057400" indent="-228600">
              <a:buClr>
                <a:schemeClr val="accent5"/>
              </a:buClr>
              <a:buFont typeface="Wingdings" pitchFamily="2" charset="2"/>
              <a:buChar cha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Drag table to placeholder or click icon to add</a:t>
            </a:r>
          </a:p>
        </p:txBody>
      </p:sp>
      <p:sp>
        <p:nvSpPr>
          <p:cNvPr id="10" name="Content Placeholder 6">
            <a:extLst>
              <a:ext uri="{FF2B5EF4-FFF2-40B4-BE49-F238E27FC236}">
                <a16:creationId xmlns:a16="http://schemas.microsoft.com/office/drawing/2014/main" id="{ADEC2438-AC8D-CB40-9A6B-C564C3E1151A}"/>
              </a:ext>
            </a:extLst>
          </p:cNvPr>
          <p:cNvSpPr>
            <a:spLocks noGrp="1"/>
          </p:cNvSpPr>
          <p:nvPr>
            <p:ph sz="quarter" idx="19"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400513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853591"/>
            <a:ext cx="10515600" cy="633442"/>
          </a:xfrm>
        </p:spPr>
        <p:txBody>
          <a:bodyPr>
            <a:normAutofit/>
          </a:bodyPr>
          <a:lstStyle>
            <a:lvl1pPr>
              <a:defRPr sz="2400"/>
            </a:lvl1pPr>
          </a:lstStyle>
          <a:p>
            <a:r>
              <a:rPr lang="en-US" dirty="0"/>
              <a:t>Click to edit Master title style</a:t>
            </a:r>
          </a:p>
        </p:txBody>
      </p:sp>
      <p:sp>
        <p:nvSpPr>
          <p:cNvPr id="3" name="Content Placeholder 2"/>
          <p:cNvSpPr>
            <a:spLocks noGrp="1"/>
          </p:cNvSpPr>
          <p:nvPr>
            <p:ph sz="half" idx="1"/>
          </p:nvPr>
        </p:nvSpPr>
        <p:spPr>
          <a:xfrm>
            <a:off x="787400" y="1633335"/>
            <a:ext cx="5181600" cy="4155396"/>
          </a:xfrm>
        </p:spPr>
        <p:txBody>
          <a:bodyPr>
            <a:normAutofit/>
          </a:bodyPr>
          <a:lstStyle>
            <a:lvl1pPr marL="285750" indent="-285750">
              <a:buClr>
                <a:schemeClr val="accent5"/>
              </a:buClr>
              <a:buFont typeface="Wingdings" pitchFamily="2" charset="2"/>
              <a:buChar char="§"/>
              <a:defRPr sz="1400"/>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1400" y="1644221"/>
            <a:ext cx="5181600" cy="4144510"/>
          </a:xfrm>
        </p:spPr>
        <p:txBody>
          <a:bodyPr>
            <a:normAutofit/>
          </a:bodyPr>
          <a:lstStyle>
            <a:lvl1pPr marL="285750" indent="-285750">
              <a:buClr>
                <a:schemeClr val="accent5"/>
              </a:buClr>
              <a:buFont typeface="Wingdings" pitchFamily="2" charset="2"/>
              <a:buChar char="§"/>
              <a:defRPr sz="1400">
                <a:solidFill>
                  <a:schemeClr val="bg2">
                    <a:lumMod val="10000"/>
                  </a:schemeClr>
                </a:solidFill>
              </a:defRPr>
            </a:lvl1pPr>
            <a:lvl2pPr marL="742950" indent="-285750">
              <a:buFont typeface="Wingdings" pitchFamily="2" charset="2"/>
              <a:buChar char="§"/>
              <a:defRPr sz="1400">
                <a:solidFill>
                  <a:schemeClr val="bg2">
                    <a:lumMod val="10000"/>
                  </a:schemeClr>
                </a:solidFill>
              </a:defRPr>
            </a:lvl2pPr>
            <a:lvl3pPr marL="1200150" indent="-285750">
              <a:buFont typeface="Wingdings" pitchFamily="2" charset="2"/>
              <a:buChar char="§"/>
              <a:defRPr sz="1200">
                <a:solidFill>
                  <a:schemeClr val="bg2">
                    <a:lumMod val="10000"/>
                  </a:schemeClr>
                </a:solidFill>
              </a:defRPr>
            </a:lvl3pPr>
            <a:lvl4pPr marL="1543050" indent="-171450">
              <a:buFont typeface="Wingdings" pitchFamily="2" charset="2"/>
              <a:buChar char="§"/>
              <a:defRPr sz="1100">
                <a:solidFill>
                  <a:schemeClr val="bg2">
                    <a:lumMod val="10000"/>
                  </a:schemeClr>
                </a:solidFill>
              </a:defRPr>
            </a:lvl4pPr>
            <a:lvl5pPr marL="2000250" indent="-171450">
              <a:buFont typeface="Wingdings" pitchFamily="2" charset="2"/>
              <a:buChar char="§"/>
              <a:defRPr sz="1100">
                <a:solidFill>
                  <a:schemeClr val="bg2">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6">
            <a:extLst>
              <a:ext uri="{FF2B5EF4-FFF2-40B4-BE49-F238E27FC236}">
                <a16:creationId xmlns:a16="http://schemas.microsoft.com/office/drawing/2014/main" id="{AA5C9D03-A968-C745-A4C7-EDD7E3F69EDF}"/>
              </a:ext>
            </a:extLst>
          </p:cNvPr>
          <p:cNvSpPr>
            <a:spLocks noGrp="1"/>
          </p:cNvSpPr>
          <p:nvPr>
            <p:ph sz="quarter" idx="20" hasCustomPrompt="1"/>
          </p:nvPr>
        </p:nvSpPr>
        <p:spPr>
          <a:xfrm>
            <a:off x="2351786" y="322915"/>
            <a:ext cx="9554464" cy="166199"/>
          </a:xfrm>
        </p:spPr>
        <p:txBody>
          <a:bodyPr wrap="square" numCol="1">
            <a:spAutoFit/>
          </a:bodyPr>
          <a:lstStyle>
            <a:lvl1pPr marL="0" indent="0" algn="r">
              <a:buClr>
                <a:schemeClr val="accent5"/>
              </a:buClr>
              <a:buFont typeface="Wingdings" pitchFamily="2" charset="2"/>
              <a:buNone/>
              <a:defRPr sz="1200" baseline="0">
                <a:solidFill>
                  <a:srgbClr val="7F7F7E"/>
                </a:solidFill>
              </a:defRPr>
            </a:lvl1pPr>
          </a:lstStyle>
          <a:p>
            <a:pPr lvl="0"/>
            <a:r>
              <a:rPr lang="en-US" dirty="0"/>
              <a:t>Add Section Title</a:t>
            </a:r>
          </a:p>
        </p:txBody>
      </p:sp>
    </p:spTree>
    <p:extLst>
      <p:ext uri="{BB962C8B-B14F-4D97-AF65-F5344CB8AC3E}">
        <p14:creationId xmlns:p14="http://schemas.microsoft.com/office/powerpoint/2010/main" val="156890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5E3D68A-AD31-5C4F-B246-55209BEF6B10}"/>
              </a:ext>
            </a:extLst>
          </p:cNvPr>
          <p:cNvSpPr/>
          <p:nvPr/>
        </p:nvSpPr>
        <p:spPr>
          <a:xfrm>
            <a:off x="0" y="6292734"/>
            <a:ext cx="6604000" cy="5652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5FB5A2A-4493-0647-BBDE-9F3EA60F4870}"/>
              </a:ext>
            </a:extLst>
          </p:cNvPr>
          <p:cNvSpPr/>
          <p:nvPr/>
        </p:nvSpPr>
        <p:spPr>
          <a:xfrm>
            <a:off x="6604000" y="6292734"/>
            <a:ext cx="5588000" cy="565266"/>
          </a:xfrm>
          <a:prstGeom prst="rect">
            <a:avLst/>
          </a:prstGeom>
          <a:solidFill>
            <a:srgbClr val="F4B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62000" y="866291"/>
            <a:ext cx="10515600" cy="633442"/>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p:cNvSpPr>
            <a:spLocks noGrp="1"/>
          </p:cNvSpPr>
          <p:nvPr>
            <p:ph type="body" idx="1"/>
          </p:nvPr>
        </p:nvSpPr>
        <p:spPr>
          <a:xfrm>
            <a:off x="762000" y="1634670"/>
            <a:ext cx="10515600" cy="4068548"/>
          </a:xfrm>
          <a:prstGeom prst="rect">
            <a:avLst/>
          </a:prstGeom>
        </p:spPr>
        <p:txBody>
          <a:bodyPr vert="horz" lIns="0" tIns="0" rIns="0" bIns="0" rtlCol="0">
            <a:normAutofit/>
          </a:bodyPr>
          <a:lstStyle/>
          <a:p>
            <a:pPr lvl="0"/>
            <a:r>
              <a:rPr lang="en-US" dirty="0"/>
              <a:t>Edit Master text styles</a:t>
            </a:r>
          </a:p>
        </p:txBody>
      </p:sp>
      <p:sp>
        <p:nvSpPr>
          <p:cNvPr id="6" name="Slide Number Placeholder 5"/>
          <p:cNvSpPr>
            <a:spLocks noGrp="1"/>
          </p:cNvSpPr>
          <p:nvPr>
            <p:ph type="sldNum" sz="quarter" idx="4"/>
          </p:nvPr>
        </p:nvSpPr>
        <p:spPr>
          <a:xfrm>
            <a:off x="9163050" y="6331923"/>
            <a:ext cx="2743200" cy="365125"/>
          </a:xfrm>
          <a:prstGeom prst="rect">
            <a:avLst/>
          </a:prstGeom>
        </p:spPr>
        <p:txBody>
          <a:bodyPr vert="horz" lIns="0" tIns="0" rIns="0" bIns="0" rtlCol="0" anchor="b" anchorCtr="0"/>
          <a:lstStyle>
            <a:lvl1pPr algn="r">
              <a:defRPr sz="11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fld id="{410EE02D-86D5-0E4E-AAE1-900D4F78E90D}" type="slidenum">
              <a:rPr lang="en-US" smtClean="0"/>
              <a:pPr/>
              <a:t>‹#›</a:t>
            </a:fld>
            <a:endParaRPr lang="en-US" dirty="0"/>
          </a:p>
        </p:txBody>
      </p:sp>
      <p:sp>
        <p:nvSpPr>
          <p:cNvPr id="17" name="Footer Placeholder 16">
            <a:extLst>
              <a:ext uri="{FF2B5EF4-FFF2-40B4-BE49-F238E27FC236}">
                <a16:creationId xmlns:a16="http://schemas.microsoft.com/office/drawing/2014/main" id="{F6B7F991-2336-B74A-8601-2DCA14E50CAC}"/>
              </a:ext>
            </a:extLst>
          </p:cNvPr>
          <p:cNvSpPr>
            <a:spLocks noGrp="1"/>
          </p:cNvSpPr>
          <p:nvPr>
            <p:ph type="ftr" sz="quarter" idx="3"/>
          </p:nvPr>
        </p:nvSpPr>
        <p:spPr>
          <a:xfrm>
            <a:off x="285750" y="6331924"/>
            <a:ext cx="6140450" cy="365125"/>
          </a:xfrm>
          <a:prstGeom prst="rect">
            <a:avLst/>
          </a:prstGeom>
        </p:spPr>
        <p:txBody>
          <a:bodyPr vert="horz" lIns="0" tIns="0" rIns="0" bIns="0" rtlCol="0" anchor="b" anchorCtr="0"/>
          <a:lstStyle>
            <a:lvl1pPr algn="l">
              <a:defRPr sz="11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Source: Replace with Source in Footer</a:t>
            </a:r>
          </a:p>
          <a:p>
            <a:r>
              <a:rPr lang="en-US"/>
              <a:t>© 2018 IMV, part of the Science and Medicine Group</a:t>
            </a:r>
            <a:endParaRPr lang="en-US" dirty="0"/>
          </a:p>
        </p:txBody>
      </p:sp>
      <p:pic>
        <p:nvPicPr>
          <p:cNvPr id="11" name="Picture 10">
            <a:extLst>
              <a:ext uri="{FF2B5EF4-FFF2-40B4-BE49-F238E27FC236}">
                <a16:creationId xmlns:a16="http://schemas.microsoft.com/office/drawing/2014/main" id="{A7E370B4-4927-B548-A28B-2FF2E2026C2A}"/>
              </a:ext>
            </a:extLst>
          </p:cNvPr>
          <p:cNvPicPr>
            <a:picLocks noChangeAspect="1"/>
          </p:cNvPicPr>
          <p:nvPr/>
        </p:nvPicPr>
        <p:blipFill>
          <a:blip r:embed="rId18"/>
          <a:stretch>
            <a:fillRect/>
          </a:stretch>
        </p:blipFill>
        <p:spPr>
          <a:xfrm>
            <a:off x="67991" y="50285"/>
            <a:ext cx="1388017" cy="748538"/>
          </a:xfrm>
          <a:prstGeom prst="rect">
            <a:avLst/>
          </a:prstGeom>
        </p:spPr>
      </p:pic>
      <p:sp>
        <p:nvSpPr>
          <p:cNvPr id="9" name="Footer Placeholder 16">
            <a:extLst>
              <a:ext uri="{FF2B5EF4-FFF2-40B4-BE49-F238E27FC236}">
                <a16:creationId xmlns:a16="http://schemas.microsoft.com/office/drawing/2014/main" id="{80D9698B-6875-F743-920D-A30F96975550}"/>
              </a:ext>
            </a:extLst>
          </p:cNvPr>
          <p:cNvSpPr txBox="1">
            <a:spLocks/>
          </p:cNvSpPr>
          <p:nvPr/>
        </p:nvSpPr>
        <p:spPr>
          <a:xfrm>
            <a:off x="6741786" y="6331922"/>
            <a:ext cx="1675704" cy="365125"/>
          </a:xfrm>
          <a:prstGeom prst="rect">
            <a:avLst/>
          </a:prstGeom>
        </p:spPr>
        <p:txBody>
          <a:bodyPr vert="horz" lIns="0" tIns="0" rIns="0" bIns="0" rtlCol="0" anchor="b" anchorCtr="0"/>
          <a:lstStyle>
            <a:defPPr>
              <a:defRPr lang="en-US"/>
            </a:defPPr>
            <a:lvl1pPr marL="0" algn="l" defTabSz="914400" rtl="0" eaLnBrk="1" latinLnBrk="0" hangingPunct="1">
              <a:defRPr sz="11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www.imvinfo.com</a:t>
            </a:r>
            <a:endParaRPr lang="en-US" dirty="0"/>
          </a:p>
        </p:txBody>
      </p:sp>
      <p:sp>
        <p:nvSpPr>
          <p:cNvPr id="10" name="Rectangle 9">
            <a:extLst>
              <a:ext uri="{FF2B5EF4-FFF2-40B4-BE49-F238E27FC236}">
                <a16:creationId xmlns:a16="http://schemas.microsoft.com/office/drawing/2014/main" id="{CB9E9FB6-03C2-D84F-95D5-4B6E183B7835}"/>
              </a:ext>
            </a:extLst>
          </p:cNvPr>
          <p:cNvSpPr/>
          <p:nvPr userDrawn="1"/>
        </p:nvSpPr>
        <p:spPr>
          <a:xfrm>
            <a:off x="0" y="6292734"/>
            <a:ext cx="6604000" cy="565266"/>
          </a:xfrm>
          <a:prstGeom prst="rect">
            <a:avLst/>
          </a:prstGeom>
          <a:solidFill>
            <a:srgbClr val="1A7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A342025-68CC-7547-AF03-0E6A26570E25}"/>
              </a:ext>
            </a:extLst>
          </p:cNvPr>
          <p:cNvSpPr/>
          <p:nvPr userDrawn="1"/>
        </p:nvSpPr>
        <p:spPr>
          <a:xfrm>
            <a:off x="6604000" y="6292734"/>
            <a:ext cx="5588000" cy="565266"/>
          </a:xfrm>
          <a:prstGeom prst="rect">
            <a:avLst/>
          </a:prstGeom>
          <a:solidFill>
            <a:srgbClr val="F4B6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7374EB28-7E77-E84F-9122-9E518DC6EBDF}"/>
              </a:ext>
            </a:extLst>
          </p:cNvPr>
          <p:cNvPicPr>
            <a:picLocks noChangeAspect="1"/>
          </p:cNvPicPr>
          <p:nvPr userDrawn="1"/>
        </p:nvPicPr>
        <p:blipFill>
          <a:blip r:embed="rId18"/>
          <a:stretch>
            <a:fillRect/>
          </a:stretch>
        </p:blipFill>
        <p:spPr>
          <a:xfrm>
            <a:off x="67991" y="50285"/>
            <a:ext cx="1388017" cy="748538"/>
          </a:xfrm>
          <a:prstGeom prst="rect">
            <a:avLst/>
          </a:prstGeom>
        </p:spPr>
      </p:pic>
      <p:sp>
        <p:nvSpPr>
          <p:cNvPr id="14" name="Footer Placeholder 16">
            <a:extLst>
              <a:ext uri="{FF2B5EF4-FFF2-40B4-BE49-F238E27FC236}">
                <a16:creationId xmlns:a16="http://schemas.microsoft.com/office/drawing/2014/main" id="{6398BEAF-A242-6F4D-9B7B-FBF68A76530E}"/>
              </a:ext>
            </a:extLst>
          </p:cNvPr>
          <p:cNvSpPr txBox="1">
            <a:spLocks/>
          </p:cNvSpPr>
          <p:nvPr userDrawn="1"/>
        </p:nvSpPr>
        <p:spPr>
          <a:xfrm>
            <a:off x="6741786" y="6331922"/>
            <a:ext cx="1675704" cy="365125"/>
          </a:xfrm>
          <a:prstGeom prst="rect">
            <a:avLst/>
          </a:prstGeom>
        </p:spPr>
        <p:txBody>
          <a:bodyPr vert="horz" lIns="0" tIns="0" rIns="0" bIns="0" rtlCol="0" anchor="b" anchorCtr="0"/>
          <a:lstStyle>
            <a:defPPr>
              <a:defRPr lang="en-US"/>
            </a:defPPr>
            <a:lvl1pPr marL="0" algn="l" defTabSz="914400" rtl="0" eaLnBrk="1" latinLnBrk="0" hangingPunct="1">
              <a:defRPr sz="1100"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www.imvinfo.com</a:t>
            </a:r>
            <a:endParaRPr lang="en-US" dirty="0"/>
          </a:p>
        </p:txBody>
      </p:sp>
      <p:sp>
        <p:nvSpPr>
          <p:cNvPr id="15" name="Footer Placeholder 16">
            <a:extLst>
              <a:ext uri="{FF2B5EF4-FFF2-40B4-BE49-F238E27FC236}">
                <a16:creationId xmlns:a16="http://schemas.microsoft.com/office/drawing/2014/main" id="{856C38B5-523A-E14F-9D24-4A1FA13FE6E8}"/>
              </a:ext>
            </a:extLst>
          </p:cNvPr>
          <p:cNvSpPr txBox="1">
            <a:spLocks/>
          </p:cNvSpPr>
          <p:nvPr userDrawn="1"/>
        </p:nvSpPr>
        <p:spPr>
          <a:xfrm>
            <a:off x="285750" y="6331923"/>
            <a:ext cx="6140450" cy="365125"/>
          </a:xfrm>
          <a:prstGeom prst="rect">
            <a:avLst/>
          </a:prstGeom>
        </p:spPr>
        <p:txBody>
          <a:bodyPr vert="horz" lIns="0" tIns="0" rIns="0" bIns="0" rtlCol="0" anchor="b" anchorCtr="0"/>
          <a:lstStyle>
            <a:defPPr>
              <a:defRPr lang="en-US"/>
            </a:defPPr>
            <a:lvl1pPr marL="0" algn="l" defTabSz="914400" rtl="0" eaLnBrk="1" latinLnBrk="0" hangingPunct="1">
              <a:defRPr sz="11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latin typeface="Open Sans" panose="020B0606030504020204" pitchFamily="34" charset="0"/>
                <a:ea typeface="Open Sans" panose="020B0606030504020204" pitchFamily="34" charset="0"/>
                <a:cs typeface="Open Sans" panose="020B0606030504020204" pitchFamily="34" charset="0"/>
              </a:rPr>
              <a:t>© 2020 IMV, part of Science and Medicine Group</a:t>
            </a:r>
          </a:p>
        </p:txBody>
      </p:sp>
      <p:sp>
        <p:nvSpPr>
          <p:cNvPr id="16" name="Slide Number Placeholder 5">
            <a:extLst>
              <a:ext uri="{FF2B5EF4-FFF2-40B4-BE49-F238E27FC236}">
                <a16:creationId xmlns:a16="http://schemas.microsoft.com/office/drawing/2014/main" id="{BB981979-E99C-9546-A243-56C5E158E53E}"/>
              </a:ext>
            </a:extLst>
          </p:cNvPr>
          <p:cNvSpPr txBox="1">
            <a:spLocks/>
          </p:cNvSpPr>
          <p:nvPr userDrawn="1"/>
        </p:nvSpPr>
        <p:spPr>
          <a:xfrm>
            <a:off x="9315450" y="648432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410EE02D-86D5-0E4E-AAE1-900D4F78E90D}" type="slidenum">
              <a:rPr lang="en-US" sz="1100"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r"/>
              <a:t>‹#›</a:t>
            </a:fld>
            <a:endParaRPr lang="en-US" sz="11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1614262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hf hdr="0" dt="0"/>
  <p:txStyles>
    <p:titleStyle>
      <a:lvl1pPr algn="l" defTabSz="914400" rtl="0" eaLnBrk="1" latinLnBrk="0" hangingPunct="1">
        <a:lnSpc>
          <a:spcPct val="100000"/>
        </a:lnSpc>
        <a:spcBef>
          <a:spcPct val="0"/>
        </a:spcBef>
        <a:buNone/>
        <a:defRPr sz="2000" b="1" kern="1200" spc="0" baseline="0">
          <a:solidFill>
            <a:srgbClr val="1A76B8"/>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0" indent="0" algn="l" defTabSz="914400" rtl="0" eaLnBrk="1" latinLnBrk="0" hangingPunct="1">
        <a:lnSpc>
          <a:spcPct val="90000"/>
        </a:lnSpc>
        <a:spcBef>
          <a:spcPts val="1000"/>
        </a:spcBef>
        <a:buClr>
          <a:schemeClr val="accent5"/>
        </a:buClr>
        <a:buFont typeface="Wingdings" pitchFamily="2" charset="2"/>
        <a:buNone/>
        <a:defRPr sz="16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l" defTabSz="914400" rtl="0" eaLnBrk="1" latinLnBrk="0" hangingPunct="1">
        <a:lnSpc>
          <a:spcPct val="90000"/>
        </a:lnSpc>
        <a:spcBef>
          <a:spcPts val="500"/>
        </a:spcBef>
        <a:buClr>
          <a:schemeClr val="accent5"/>
        </a:buClr>
        <a:buFont typeface="Wingdings" pitchFamily="2" charset="2"/>
        <a:buNone/>
        <a:defRPr sz="1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l" defTabSz="914400" rtl="0" eaLnBrk="1" latinLnBrk="0" hangingPunct="1">
        <a:lnSpc>
          <a:spcPct val="90000"/>
        </a:lnSpc>
        <a:spcBef>
          <a:spcPts val="500"/>
        </a:spcBef>
        <a:buClr>
          <a:schemeClr val="accent5"/>
        </a:buClr>
        <a:buFont typeface="Wingdings" pitchFamily="2" charset="2"/>
        <a:buNone/>
        <a:defRPr sz="1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l" defTabSz="914400" rtl="0" eaLnBrk="1" latinLnBrk="0" hangingPunct="1">
        <a:lnSpc>
          <a:spcPct val="90000"/>
        </a:lnSpc>
        <a:spcBef>
          <a:spcPts val="500"/>
        </a:spcBef>
        <a:buClr>
          <a:schemeClr val="accent5"/>
        </a:buClr>
        <a:buFont typeface="Wingdings" pitchFamily="2" charset="2"/>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l" defTabSz="914400" rtl="0" eaLnBrk="1" latinLnBrk="0" hangingPunct="1">
        <a:lnSpc>
          <a:spcPct val="90000"/>
        </a:lnSpc>
        <a:spcBef>
          <a:spcPts val="500"/>
        </a:spcBef>
        <a:buClr>
          <a:schemeClr val="accent5"/>
        </a:buClr>
        <a:buFont typeface="Wingdings" pitchFamily="2" charset="2"/>
        <a:buNone/>
        <a:defRPr sz="1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2.jpg"/><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21.png"/><Relationship Id="rId2" Type="http://schemas.openxmlformats.org/officeDocument/2006/relationships/tags" Target="../tags/tag17.xml"/><Relationship Id="rId1" Type="http://schemas.openxmlformats.org/officeDocument/2006/relationships/vmlDrawing" Target="../drawings/vmlDrawing9.vml"/><Relationship Id="rId6" Type="http://schemas.openxmlformats.org/officeDocument/2006/relationships/image" Target="../media/image7.emf"/><Relationship Id="rId5" Type="http://schemas.openxmlformats.org/officeDocument/2006/relationships/oleObject" Target="../embeddings/oleObject9.bin"/><Relationship Id="rId4"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vmlDrawing" Target="../drawings/vmlDrawing10.vml"/><Relationship Id="rId6" Type="http://schemas.openxmlformats.org/officeDocument/2006/relationships/image" Target="../media/image7.emf"/><Relationship Id="rId5" Type="http://schemas.openxmlformats.org/officeDocument/2006/relationships/oleObject" Target="../embeddings/oleObject10.bin"/><Relationship Id="rId4"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tags" Target="../tags/tag22.xml"/><Relationship Id="rId7" Type="http://schemas.openxmlformats.org/officeDocument/2006/relationships/image" Target="../media/image7.emf"/><Relationship Id="rId2" Type="http://schemas.openxmlformats.org/officeDocument/2006/relationships/tags" Target="../tags/tag21.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image" Target="../media/image22.png"/><Relationship Id="rId4"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24.png"/><Relationship Id="rId2" Type="http://schemas.openxmlformats.org/officeDocument/2006/relationships/tags" Target="../tags/tag23.xml"/><Relationship Id="rId1" Type="http://schemas.openxmlformats.org/officeDocument/2006/relationships/vmlDrawing" Target="../drawings/vmlDrawing12.vml"/><Relationship Id="rId6" Type="http://schemas.openxmlformats.org/officeDocument/2006/relationships/image" Target="../media/image7.emf"/><Relationship Id="rId5" Type="http://schemas.openxmlformats.org/officeDocument/2006/relationships/oleObject" Target="../embeddings/oleObject12.bin"/><Relationship Id="rId4"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6.xml"/><Relationship Id="rId7" Type="http://schemas.openxmlformats.org/officeDocument/2006/relationships/image" Target="../media/image26.png"/><Relationship Id="rId2" Type="http://schemas.openxmlformats.org/officeDocument/2006/relationships/tags" Target="../tags/tag25.xml"/><Relationship Id="rId1" Type="http://schemas.openxmlformats.org/officeDocument/2006/relationships/vmlDrawing" Target="../drawings/vmlDrawing13.vml"/><Relationship Id="rId6" Type="http://schemas.openxmlformats.org/officeDocument/2006/relationships/image" Target="../media/image25.emf"/><Relationship Id="rId5" Type="http://schemas.openxmlformats.org/officeDocument/2006/relationships/oleObject" Target="../embeddings/oleObject13.bin"/><Relationship Id="rId4"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28.xml"/><Relationship Id="rId7" Type="http://schemas.openxmlformats.org/officeDocument/2006/relationships/image" Target="../media/image7.emf"/><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image" Target="../media/image28.png"/><Relationship Id="rId4"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vmlDrawing" Target="../drawings/vmlDrawing15.vml"/><Relationship Id="rId6" Type="http://schemas.openxmlformats.org/officeDocument/2006/relationships/image" Target="../media/image7.emf"/><Relationship Id="rId5" Type="http://schemas.openxmlformats.org/officeDocument/2006/relationships/oleObject" Target="../embeddings/oleObject15.bin"/><Relationship Id="rId4"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0.pn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7.emf"/><Relationship Id="rId5" Type="http://schemas.openxmlformats.org/officeDocument/2006/relationships/oleObject" Target="../embeddings/oleObject16.bin"/><Relationship Id="rId4"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7.emf"/><Relationship Id="rId5" Type="http://schemas.openxmlformats.org/officeDocument/2006/relationships/oleObject" Target="../embeddings/oleObject17.bin"/><Relationship Id="rId4"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hyperlink" Target="mailto:COVID19@" TargetMode="External"/><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7.emf"/><Relationship Id="rId5" Type="http://schemas.openxmlformats.org/officeDocument/2006/relationships/oleObject" Target="../embeddings/oleObject18.bin"/><Relationship Id="rId4"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tags" Target="../tags/tag5.xml"/><Relationship Id="rId7" Type="http://schemas.openxmlformats.org/officeDocument/2006/relationships/image" Target="../media/image8.jp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4.png"/><Relationship Id="rId2" Type="http://schemas.openxmlformats.org/officeDocument/2006/relationships/image" Target="../media/image10.emf"/><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7.xml"/><Relationship Id="rId7" Type="http://schemas.openxmlformats.org/officeDocument/2006/relationships/chart" Target="../charts/chart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7.emf"/><Relationship Id="rId5" Type="http://schemas.openxmlformats.org/officeDocument/2006/relationships/oleObject" Target="../embeddings/oleObject3.bin"/><Relationship Id="rId4" Type="http://schemas.openxmlformats.org/officeDocument/2006/relationships/slideLayout" Target="../slideLayouts/slideLayout15.xml"/><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8.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7.PNG"/><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vmlDrawing" Target="../drawings/vmlDrawing6.v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6.xml"/><Relationship Id="rId7" Type="http://schemas.openxmlformats.org/officeDocument/2006/relationships/image" Target="../media/image19.png"/><Relationship Id="rId2" Type="http://schemas.openxmlformats.org/officeDocument/2006/relationships/tags" Target="../tags/tag15.xml"/><Relationship Id="rId1" Type="http://schemas.openxmlformats.org/officeDocument/2006/relationships/vmlDrawing" Target="../drawings/vmlDrawing8.vml"/><Relationship Id="rId6" Type="http://schemas.openxmlformats.org/officeDocument/2006/relationships/image" Target="../media/image7.emf"/><Relationship Id="rId5" Type="http://schemas.openxmlformats.org/officeDocument/2006/relationships/oleObject" Target="../embeddings/oleObject8.bin"/><Relationship Id="rId4"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7AC836FA-F912-4691-8975-DCFB5FDFA0ED}"/>
              </a:ext>
            </a:extLst>
          </p:cNvPr>
          <p:cNvGraphicFramePr>
            <a:graphicFrameLocks noChangeAspect="1"/>
          </p:cNvGraphicFramePr>
          <p:nvPr>
            <p:custDataLst>
              <p:tags r:id="rId2"/>
            </p:custDataLst>
            <p:extLst>
              <p:ext uri="{D42A27DB-BD31-4B8C-83A1-F6EECF244321}">
                <p14:modId xmlns:p14="http://schemas.microsoft.com/office/powerpoint/2010/main" val="211073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5"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DFC6A392-0393-4832-BE29-1656A2BBA37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pic>
        <p:nvPicPr>
          <p:cNvPr id="7" name="Picture 6">
            <a:extLst>
              <a:ext uri="{FF2B5EF4-FFF2-40B4-BE49-F238E27FC236}">
                <a16:creationId xmlns:a16="http://schemas.microsoft.com/office/drawing/2014/main" id="{4669AF05-17CF-094F-A4E9-7FB02BD42D25}"/>
              </a:ext>
            </a:extLst>
          </p:cNvPr>
          <p:cNvPicPr>
            <a:picLocks noChangeAspect="1"/>
          </p:cNvPicPr>
          <p:nvPr/>
        </p:nvPicPr>
        <p:blipFill>
          <a:blip r:embed="rId7"/>
          <a:stretch>
            <a:fillRect/>
          </a:stretch>
        </p:blipFill>
        <p:spPr>
          <a:xfrm>
            <a:off x="6350" y="0"/>
            <a:ext cx="12179300" cy="6858000"/>
          </a:xfrm>
          <a:prstGeom prst="rect">
            <a:avLst/>
          </a:prstGeom>
        </p:spPr>
      </p:pic>
      <p:pic>
        <p:nvPicPr>
          <p:cNvPr id="8" name="Picture 7">
            <a:extLst>
              <a:ext uri="{FF2B5EF4-FFF2-40B4-BE49-F238E27FC236}">
                <a16:creationId xmlns:a16="http://schemas.microsoft.com/office/drawing/2014/main" id="{B9DEB012-4218-8548-83A0-1839501FA07A}"/>
              </a:ext>
            </a:extLst>
          </p:cNvPr>
          <p:cNvPicPr>
            <a:picLocks noChangeAspect="1"/>
          </p:cNvPicPr>
          <p:nvPr/>
        </p:nvPicPr>
        <p:blipFill>
          <a:blip r:embed="rId7"/>
          <a:stretch>
            <a:fillRect/>
          </a:stretch>
        </p:blipFill>
        <p:spPr>
          <a:xfrm>
            <a:off x="0" y="0"/>
            <a:ext cx="12185650" cy="6858000"/>
          </a:xfrm>
          <a:prstGeom prst="rect">
            <a:avLst/>
          </a:prstGeom>
        </p:spPr>
      </p:pic>
      <p:sp>
        <p:nvSpPr>
          <p:cNvPr id="9" name="Rectangle 8">
            <a:extLst>
              <a:ext uri="{FF2B5EF4-FFF2-40B4-BE49-F238E27FC236}">
                <a16:creationId xmlns:a16="http://schemas.microsoft.com/office/drawing/2014/main" id="{68C69959-75C6-F94A-8CB1-4FABB8E8E80F}"/>
              </a:ext>
            </a:extLst>
          </p:cNvPr>
          <p:cNvSpPr/>
          <p:nvPr/>
        </p:nvSpPr>
        <p:spPr>
          <a:xfrm>
            <a:off x="0" y="6253132"/>
            <a:ext cx="12179300" cy="59775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73BC322-7262-CB42-9F9A-669762B1AF6C}"/>
              </a:ext>
            </a:extLst>
          </p:cNvPr>
          <p:cNvSpPr txBox="1">
            <a:spLocks/>
          </p:cNvSpPr>
          <p:nvPr/>
        </p:nvSpPr>
        <p:spPr>
          <a:xfrm>
            <a:off x="985335" y="2121514"/>
            <a:ext cx="9017494" cy="3220030"/>
          </a:xfrm>
          <a:prstGeom prst="rect">
            <a:avLst/>
          </a:prstGeom>
          <a:noFill/>
          <a:ln>
            <a:noFill/>
          </a:ln>
        </p:spPr>
        <p:txBody>
          <a:bodyPr spcFirstLastPara="1" vert="horz" wrap="square" lIns="0" tIns="0" rIns="0" bIns="0" rtlCol="0" anchor="t" anchorCtr="0">
            <a:normAutofit lnSpcReduction="10000"/>
          </a:bodyPr>
          <a:lstStyle>
            <a:lvl1pPr marR="0" lvl="0" algn="l" defTabSz="914400" rtl="0" eaLnBrk="1" latinLnBrk="0" hangingPunct="1">
              <a:lnSpc>
                <a:spcPct val="100000"/>
              </a:lnSpc>
              <a:spcBef>
                <a:spcPts val="0"/>
              </a:spcBef>
              <a:spcAft>
                <a:spcPts val="0"/>
              </a:spcAft>
              <a:buClr>
                <a:schemeClr val="lt1"/>
              </a:buClr>
              <a:buSzPts val="4000"/>
              <a:buFont typeface="Open Sans"/>
              <a:buNone/>
              <a:defRPr sz="4000" b="1" i="0" u="none" strike="noStrike" kern="1200" cap="none" spc="0" baseline="0">
                <a:solidFill>
                  <a:srgbClr val="1A76B8"/>
                </a:solidFill>
                <a:latin typeface="Open Sans" panose="020B0606030504020204" pitchFamily="34" charset="0"/>
                <a:ea typeface="Open Sans" panose="020B0606030504020204" pitchFamily="34" charset="0"/>
                <a:cs typeface="Open Sans" panose="020B0606030504020204" pitchFamily="34" charset="0"/>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lgn="ctr"/>
            <a:r>
              <a:rPr lang="en-US" dirty="0"/>
              <a:t>Webinar</a:t>
            </a:r>
            <a:br>
              <a:rPr lang="en-US" dirty="0"/>
            </a:br>
            <a:r>
              <a:rPr lang="en-US" dirty="0"/>
              <a:t>COVID-19 Business Impact </a:t>
            </a:r>
            <a:br>
              <a:rPr lang="en-US" dirty="0"/>
            </a:br>
            <a:r>
              <a:rPr lang="en-US" dirty="0"/>
              <a:t>on Medical Imaging</a:t>
            </a:r>
            <a:br>
              <a:rPr lang="en-US" dirty="0"/>
            </a:br>
            <a:r>
              <a:rPr lang="en-US" dirty="0"/>
              <a:t>April 29, 2020</a:t>
            </a:r>
            <a:br>
              <a:rPr lang="en-US" dirty="0"/>
            </a:br>
            <a:br>
              <a:rPr lang="en-US" dirty="0"/>
            </a:br>
            <a:r>
              <a:rPr lang="en-US" sz="2400" dirty="0"/>
              <a:t>covid19@imvinfo.com</a:t>
            </a:r>
            <a:endParaRPr lang="en-US" dirty="0"/>
          </a:p>
        </p:txBody>
      </p:sp>
      <p:sp>
        <p:nvSpPr>
          <p:cNvPr id="11" name="Slide Number Placeholder 5">
            <a:extLst>
              <a:ext uri="{FF2B5EF4-FFF2-40B4-BE49-F238E27FC236}">
                <a16:creationId xmlns:a16="http://schemas.microsoft.com/office/drawing/2014/main" id="{2183CD3D-3FDA-6943-BDCE-03781BC2A1C3}"/>
              </a:ext>
            </a:extLst>
          </p:cNvPr>
          <p:cNvSpPr txBox="1">
            <a:spLocks/>
          </p:cNvSpPr>
          <p:nvPr/>
        </p:nvSpPr>
        <p:spPr>
          <a:xfrm>
            <a:off x="362224" y="5256555"/>
            <a:ext cx="3992061" cy="1463676"/>
          </a:xfrm>
          <a:prstGeom prst="rect">
            <a:avLst/>
          </a:prstGeom>
        </p:spPr>
        <p:txBody>
          <a:bodyPr vert="horz" lIns="0" tIns="45720" rIns="0" bIns="45720" rtlCol="0" anchor="b" anchorCtr="0"/>
          <a:lstStyle>
            <a:defPPr>
              <a:defRPr lang="en-US"/>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r>
              <a:rPr lang="en-US" sz="1200" dirty="0">
                <a:latin typeface="Open Sans" panose="020B0606030504020204" pitchFamily="34" charset="0"/>
                <a:ea typeface="Open Sans" panose="020B0606030504020204" pitchFamily="34" charset="0"/>
                <a:cs typeface="Open Sans" panose="020B0606030504020204" pitchFamily="34" charset="0"/>
              </a:rPr>
              <a:t>© 2018 IMV, part of the Science and Medicine Group</a:t>
            </a:r>
          </a:p>
        </p:txBody>
      </p:sp>
      <p:sp>
        <p:nvSpPr>
          <p:cNvPr id="15" name="TextBox 14">
            <a:extLst>
              <a:ext uri="{FF2B5EF4-FFF2-40B4-BE49-F238E27FC236}">
                <a16:creationId xmlns:a16="http://schemas.microsoft.com/office/drawing/2014/main" id="{9BB10009-730F-6349-9815-0F5EDEAAA186}"/>
              </a:ext>
            </a:extLst>
          </p:cNvPr>
          <p:cNvSpPr txBox="1"/>
          <p:nvPr/>
        </p:nvSpPr>
        <p:spPr>
          <a:xfrm>
            <a:off x="9080898" y="5335627"/>
            <a:ext cx="3111102" cy="1384995"/>
          </a:xfrm>
          <a:prstGeom prst="rect">
            <a:avLst/>
          </a:prstGeom>
          <a:noFill/>
        </p:spPr>
        <p:txBody>
          <a:bodyPr wrap="square" rtlCol="0">
            <a:spAutoFit/>
          </a:bodyPr>
          <a:lstStyle/>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IMV</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671 North Glebe Road</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Suite 1610</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Arlington, VA 22203</a:t>
            </a:r>
          </a:p>
          <a:p>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200" spc="-50"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www.imvinfo.com</a:t>
            </a:r>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9941904D-63DB-F34B-9AE2-B3B162C14A78}"/>
              </a:ext>
            </a:extLst>
          </p:cNvPr>
          <p:cNvSpPr/>
          <p:nvPr/>
        </p:nvSpPr>
        <p:spPr>
          <a:xfrm>
            <a:off x="0" y="6264283"/>
            <a:ext cx="12179300" cy="597758"/>
          </a:xfrm>
          <a:prstGeom prst="rect">
            <a:avLst/>
          </a:prstGeom>
          <a:solidFill>
            <a:srgbClr val="1A7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C4976A52-2ADC-E141-8554-38253255A7E3}"/>
              </a:ext>
            </a:extLst>
          </p:cNvPr>
          <p:cNvSpPr txBox="1">
            <a:spLocks/>
          </p:cNvSpPr>
          <p:nvPr/>
        </p:nvSpPr>
        <p:spPr>
          <a:xfrm>
            <a:off x="362224" y="5256555"/>
            <a:ext cx="3992061" cy="1463676"/>
          </a:xfrm>
          <a:prstGeom prst="rect">
            <a:avLst/>
          </a:prstGeom>
        </p:spPr>
        <p:txBody>
          <a:bodyPr vert="horz" lIns="0" tIns="45720" rIns="0" bIns="45720" rtlCol="0" anchor="b" anchorCtr="0"/>
          <a:lstStyle>
            <a:defPPr>
              <a:defRPr lang="en-US"/>
            </a:defPPr>
            <a:lvl1pPr marL="0" algn="l" defTabSz="914400" rtl="0" eaLnBrk="1" latinLnBrk="0" hangingPunct="1">
              <a:defRPr sz="1200" kern="12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endParaRPr lang="en-US" dirty="0"/>
          </a:p>
          <a:p>
            <a:r>
              <a:rPr lang="en-US" sz="1200" dirty="0">
                <a:latin typeface="Open Sans" panose="020B0606030504020204" pitchFamily="34" charset="0"/>
                <a:ea typeface="Open Sans" panose="020B0606030504020204" pitchFamily="34" charset="0"/>
                <a:cs typeface="Open Sans" panose="020B0606030504020204" pitchFamily="34" charset="0"/>
              </a:rPr>
              <a:t>© 2020 IMV, part of Science and Medicine Group</a:t>
            </a:r>
          </a:p>
        </p:txBody>
      </p:sp>
      <p:sp>
        <p:nvSpPr>
          <p:cNvPr id="20" name="TextBox 19">
            <a:extLst>
              <a:ext uri="{FF2B5EF4-FFF2-40B4-BE49-F238E27FC236}">
                <a16:creationId xmlns:a16="http://schemas.microsoft.com/office/drawing/2014/main" id="{438DCA39-69DC-7344-938A-A2BCE9B50B49}"/>
              </a:ext>
            </a:extLst>
          </p:cNvPr>
          <p:cNvSpPr txBox="1"/>
          <p:nvPr/>
        </p:nvSpPr>
        <p:spPr>
          <a:xfrm>
            <a:off x="9080898" y="5335627"/>
            <a:ext cx="3111102" cy="1384995"/>
          </a:xfrm>
          <a:prstGeom prst="rect">
            <a:avLst/>
          </a:prstGeom>
          <a:noFill/>
        </p:spPr>
        <p:txBody>
          <a:bodyPr wrap="square" rtlCol="0">
            <a:spAutoFit/>
          </a:bodyPr>
          <a:lstStyle/>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IMV</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671 North Glebe Road</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Suite 1610</a:t>
            </a:r>
          </a:p>
          <a:p>
            <a:r>
              <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rPr>
              <a:t>Arlington, VA 22203</a:t>
            </a:r>
          </a:p>
          <a:p>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1200" spc="-50" baseline="0" dirty="0" err="1">
                <a:solidFill>
                  <a:schemeClr val="bg1"/>
                </a:solidFill>
                <a:latin typeface="Open Sans" panose="020B0606030504020204" pitchFamily="34" charset="0"/>
                <a:ea typeface="Open Sans" panose="020B0606030504020204" pitchFamily="34" charset="0"/>
                <a:cs typeface="Open Sans" panose="020B0606030504020204" pitchFamily="34" charset="0"/>
              </a:rPr>
              <a:t>www.imvinfo.com</a:t>
            </a:r>
            <a:endParaRPr lang="en-US" sz="1200" spc="-50" baseline="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Rounded Rectangle 20">
            <a:extLst>
              <a:ext uri="{FF2B5EF4-FFF2-40B4-BE49-F238E27FC236}">
                <a16:creationId xmlns:a16="http://schemas.microsoft.com/office/drawing/2014/main" id="{5FC1D294-F96F-284A-9891-D386BFF8C13B}"/>
              </a:ext>
            </a:extLst>
          </p:cNvPr>
          <p:cNvSpPr/>
          <p:nvPr/>
        </p:nvSpPr>
        <p:spPr>
          <a:xfrm>
            <a:off x="7154562" y="-216436"/>
            <a:ext cx="4680122" cy="926756"/>
          </a:xfrm>
          <a:prstGeom prst="roundRect">
            <a:avLst/>
          </a:prstGeom>
          <a:gradFill>
            <a:gsLst>
              <a:gs pos="0">
                <a:srgbClr val="FAB458"/>
              </a:gs>
              <a:gs pos="100000">
                <a:srgbClr val="DB8D46"/>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E048722-942D-244D-9E43-458025D0D4D2}"/>
              </a:ext>
            </a:extLst>
          </p:cNvPr>
          <p:cNvSpPr txBox="1"/>
          <p:nvPr/>
        </p:nvSpPr>
        <p:spPr>
          <a:xfrm>
            <a:off x="7229856" y="250820"/>
            <a:ext cx="4556060" cy="338554"/>
          </a:xfrm>
          <a:prstGeom prst="rect">
            <a:avLst/>
          </a:prstGeom>
          <a:noFill/>
        </p:spPr>
        <p:txBody>
          <a:bodyPr wrap="square" rtlCol="0" anchor="b" anchorCtr="0">
            <a:spAutoFit/>
          </a:bodyPr>
          <a:lstStyle/>
          <a:p>
            <a:pPr algn="ctr"/>
            <a:r>
              <a:rPr lang="en-US" sz="1600" b="1" i="0" spc="-50" baseline="0"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Insights for the medical imaging market</a:t>
            </a:r>
          </a:p>
        </p:txBody>
      </p:sp>
    </p:spTree>
    <p:extLst>
      <p:ext uri="{BB962C8B-B14F-4D97-AF65-F5344CB8AC3E}">
        <p14:creationId xmlns:p14="http://schemas.microsoft.com/office/powerpoint/2010/main" val="40685703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7DB2E4E-EF0F-414C-8719-A2D9CE81E1E1}"/>
              </a:ext>
            </a:extLst>
          </p:cNvPr>
          <p:cNvGraphicFramePr>
            <a:graphicFrameLocks noChangeAspect="1"/>
          </p:cNvGraphicFramePr>
          <p:nvPr>
            <p:custDataLst>
              <p:tags r:id="rId2"/>
            </p:custDataLst>
            <p:extLst>
              <p:ext uri="{D42A27DB-BD31-4B8C-83A1-F6EECF244321}">
                <p14:modId xmlns:p14="http://schemas.microsoft.com/office/powerpoint/2010/main" val="2357535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709" name="think-cell Slide" r:id="rId5" imgW="347" imgH="348" progId="TCLayout.ActiveDocument.1">
                  <p:embed/>
                </p:oleObj>
              </mc:Choice>
              <mc:Fallback>
                <p:oleObj name="think-cell Slide" r:id="rId5" imgW="347" imgH="348" progId="TCLayout.ActiveDocument.1">
                  <p:embed/>
                  <p:pic>
                    <p:nvPicPr>
                      <p:cNvPr id="8" name="Object 7" hidden="1">
                        <a:extLst>
                          <a:ext uri="{FF2B5EF4-FFF2-40B4-BE49-F238E27FC236}">
                            <a16:creationId xmlns:a16="http://schemas.microsoft.com/office/drawing/2014/main" id="{B7DB2E4E-EF0F-414C-8719-A2D9CE81E1E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3A53D103-9E53-47BF-A402-9C9816C178D0}"/>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988CAD4B-A6A1-4AEC-8DB9-AD3563D208B5}"/>
              </a:ext>
            </a:extLst>
          </p:cNvPr>
          <p:cNvSpPr>
            <a:spLocks noGrp="1"/>
          </p:cNvSpPr>
          <p:nvPr>
            <p:ph type="title"/>
          </p:nvPr>
        </p:nvSpPr>
        <p:spPr>
          <a:xfrm>
            <a:off x="1940052" y="118872"/>
            <a:ext cx="8311896" cy="507204"/>
          </a:xfrm>
        </p:spPr>
        <p:txBody>
          <a:bodyPr/>
          <a:lstStyle/>
          <a:p>
            <a:pPr algn="ctr"/>
            <a:r>
              <a:rPr lang="en-US" dirty="0">
                <a:solidFill>
                  <a:srgbClr val="F4B64E"/>
                </a:solidFill>
              </a:rPr>
              <a:t>Impact on Imaging Facilities (4/10/20-4/27/20)</a:t>
            </a:r>
          </a:p>
        </p:txBody>
      </p:sp>
      <p:sp>
        <p:nvSpPr>
          <p:cNvPr id="15" name="Text Placeholder 3">
            <a:extLst>
              <a:ext uri="{FF2B5EF4-FFF2-40B4-BE49-F238E27FC236}">
                <a16:creationId xmlns:a16="http://schemas.microsoft.com/office/drawing/2014/main" id="{6E897EEA-3093-4529-A53D-25CA28E23948}"/>
              </a:ext>
            </a:extLst>
          </p:cNvPr>
          <p:cNvSpPr>
            <a:spLocks noGrp="1"/>
          </p:cNvSpPr>
          <p:nvPr>
            <p:ph type="body" idx="4"/>
          </p:nvPr>
        </p:nvSpPr>
        <p:spPr>
          <a:xfrm>
            <a:off x="285750" y="6133791"/>
            <a:ext cx="4766697" cy="153888"/>
          </a:xfrm>
        </p:spPr>
        <p:txBody>
          <a:bodyPr/>
          <a:lstStyle/>
          <a:p>
            <a:r>
              <a:rPr lang="en-US" dirty="0"/>
              <a:t>US n=493, Europe n=139 (Wave 1)</a:t>
            </a:r>
          </a:p>
        </p:txBody>
      </p:sp>
      <p:sp>
        <p:nvSpPr>
          <p:cNvPr id="5" name="Text Placeholder 4">
            <a:extLst>
              <a:ext uri="{FF2B5EF4-FFF2-40B4-BE49-F238E27FC236}">
                <a16:creationId xmlns:a16="http://schemas.microsoft.com/office/drawing/2014/main" id="{6F4428C9-02A3-4AC7-BD42-934E40826721}"/>
              </a:ext>
            </a:extLst>
          </p:cNvPr>
          <p:cNvSpPr>
            <a:spLocks noGrp="1"/>
          </p:cNvSpPr>
          <p:nvPr>
            <p:ph type="body" idx="13"/>
          </p:nvPr>
        </p:nvSpPr>
        <p:spPr>
          <a:xfrm>
            <a:off x="3291838" y="6133792"/>
            <a:ext cx="8613648" cy="153888"/>
          </a:xfrm>
        </p:spPr>
        <p:txBody>
          <a:bodyPr/>
          <a:lstStyle/>
          <a:p>
            <a:r>
              <a:rPr lang="en-US" i="0" dirty="0"/>
              <a:t>Is your department experiencing a decline in non-coronavirus procedure volume due to COVID-19? </a:t>
            </a:r>
          </a:p>
        </p:txBody>
      </p:sp>
      <p:pic>
        <p:nvPicPr>
          <p:cNvPr id="7" name="Picture 6">
            <a:extLst>
              <a:ext uri="{FF2B5EF4-FFF2-40B4-BE49-F238E27FC236}">
                <a16:creationId xmlns:a16="http://schemas.microsoft.com/office/drawing/2014/main" id="{FBE11F34-42B6-4A05-B71F-464127B435F7}"/>
              </a:ext>
            </a:extLst>
          </p:cNvPr>
          <p:cNvPicPr>
            <a:picLocks noChangeAspect="1"/>
          </p:cNvPicPr>
          <p:nvPr/>
        </p:nvPicPr>
        <p:blipFill rotWithShape="1">
          <a:blip r:embed="rId7"/>
          <a:srcRect l="1139" t="7018" r="2106" b="2737"/>
          <a:stretch/>
        </p:blipFill>
        <p:spPr>
          <a:xfrm>
            <a:off x="1055998" y="570320"/>
            <a:ext cx="10080004" cy="5563470"/>
          </a:xfrm>
          <a:prstGeom prst="rect">
            <a:avLst/>
          </a:prstGeom>
        </p:spPr>
      </p:pic>
    </p:spTree>
    <p:extLst>
      <p:ext uri="{BB962C8B-B14F-4D97-AF65-F5344CB8AC3E}">
        <p14:creationId xmlns:p14="http://schemas.microsoft.com/office/powerpoint/2010/main" val="3976875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7;p4">
            <a:extLst>
              <a:ext uri="{FF2B5EF4-FFF2-40B4-BE49-F238E27FC236}">
                <a16:creationId xmlns:a16="http://schemas.microsoft.com/office/drawing/2014/main" id="{FC5F1095-B79D-7742-9E34-B4A4DB29A313}"/>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8" name="Google Shape;38;p4">
            <a:extLst>
              <a:ext uri="{FF2B5EF4-FFF2-40B4-BE49-F238E27FC236}">
                <a16:creationId xmlns:a16="http://schemas.microsoft.com/office/drawing/2014/main" id="{E3A6417C-982F-1446-BAEF-4134677DEC7D}"/>
              </a:ext>
            </a:extLst>
          </p:cNvPr>
          <p:cNvSpPr/>
          <p:nvPr/>
        </p:nvSpPr>
        <p:spPr>
          <a:xfrm>
            <a:off x="831850" y="1841157"/>
            <a:ext cx="10521950" cy="2307331"/>
          </a:xfrm>
          <a:prstGeom prst="roundRect">
            <a:avLst>
              <a:gd name="adj" fmla="val 16667"/>
            </a:avLst>
          </a:prstGeom>
          <a:solidFill>
            <a:srgbClr val="F4B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 name="Google Shape;42;p4">
            <a:extLst>
              <a:ext uri="{FF2B5EF4-FFF2-40B4-BE49-F238E27FC236}">
                <a16:creationId xmlns:a16="http://schemas.microsoft.com/office/drawing/2014/main" id="{D010F7D6-63AC-594E-B192-E41D2CB834DA}"/>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80C02D60-ED54-4CED-86F2-47696851BF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71"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80C02D60-ED54-4CED-86F2-47696851BF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99E2B6D-B250-4DDA-A4EF-DAE5A64FAC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05C22934-F032-42AF-B51A-9398763DB2A4}"/>
              </a:ext>
            </a:extLst>
          </p:cNvPr>
          <p:cNvSpPr>
            <a:spLocks noGrp="1"/>
          </p:cNvSpPr>
          <p:nvPr>
            <p:ph type="title"/>
          </p:nvPr>
        </p:nvSpPr>
        <p:spPr/>
        <p:txBody>
          <a:bodyPr/>
          <a:lstStyle/>
          <a:p>
            <a:r>
              <a:rPr lang="en-US" dirty="0">
                <a:solidFill>
                  <a:schemeClr val="bg1"/>
                </a:solidFill>
              </a:rPr>
              <a:t>Impact by Modality</a:t>
            </a:r>
          </a:p>
        </p:txBody>
      </p:sp>
    </p:spTree>
    <p:extLst>
      <p:ext uri="{BB962C8B-B14F-4D97-AF65-F5344CB8AC3E}">
        <p14:creationId xmlns:p14="http://schemas.microsoft.com/office/powerpoint/2010/main" val="161391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2">
            <a:extLst>
              <a:ext uri="{FF2B5EF4-FFF2-40B4-BE49-F238E27FC236}">
                <a16:creationId xmlns:a16="http://schemas.microsoft.com/office/drawing/2014/main" id="{1B08848E-2651-48C9-BC36-67B946506ABC}"/>
              </a:ext>
            </a:extLst>
          </p:cNvPr>
          <p:cNvSpPr txBox="1">
            <a:spLocks/>
          </p:cNvSpPr>
          <p:nvPr/>
        </p:nvSpPr>
        <p:spPr>
          <a:xfrm>
            <a:off x="337317" y="1939300"/>
            <a:ext cx="4925563" cy="338395"/>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United States</a:t>
            </a:r>
          </a:p>
        </p:txBody>
      </p:sp>
      <p:pic>
        <p:nvPicPr>
          <p:cNvPr id="24" name="Picture 23">
            <a:extLst>
              <a:ext uri="{FF2B5EF4-FFF2-40B4-BE49-F238E27FC236}">
                <a16:creationId xmlns:a16="http://schemas.microsoft.com/office/drawing/2014/main" id="{1627F45C-BE21-428A-AB6C-828D2D4F34F2}"/>
              </a:ext>
            </a:extLst>
          </p:cNvPr>
          <p:cNvPicPr>
            <a:picLocks noChangeAspect="1"/>
          </p:cNvPicPr>
          <p:nvPr/>
        </p:nvPicPr>
        <p:blipFill rotWithShape="1">
          <a:blip r:embed="rId5"/>
          <a:srcRect l="6927" t="14010" r="9013" b="1580"/>
          <a:stretch/>
        </p:blipFill>
        <p:spPr>
          <a:xfrm>
            <a:off x="337318" y="2285577"/>
            <a:ext cx="5861775" cy="3546686"/>
          </a:xfrm>
          <a:prstGeom prst="rect">
            <a:avLst/>
          </a:prstGeom>
        </p:spPr>
      </p:pic>
      <p:graphicFrame>
        <p:nvGraphicFramePr>
          <p:cNvPr id="8" name="Object 7" hidden="1">
            <a:extLst>
              <a:ext uri="{FF2B5EF4-FFF2-40B4-BE49-F238E27FC236}">
                <a16:creationId xmlns:a16="http://schemas.microsoft.com/office/drawing/2014/main" id="{B8A21B3F-E750-4E93-8849-33C4CB2A17F5}"/>
              </a:ext>
            </a:extLst>
          </p:cNvPr>
          <p:cNvGraphicFramePr>
            <a:graphicFrameLocks noChangeAspect="1"/>
          </p:cNvGraphicFramePr>
          <p:nvPr>
            <p:custDataLst>
              <p:tags r:id="rId2"/>
            </p:custDataLst>
            <p:extLst>
              <p:ext uri="{D42A27DB-BD31-4B8C-83A1-F6EECF244321}">
                <p14:modId xmlns:p14="http://schemas.microsoft.com/office/powerpoint/2010/main" val="39186060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17" name="think-cell Slide" r:id="rId6" imgW="347" imgH="348" progId="TCLayout.ActiveDocument.1">
                  <p:embed/>
                </p:oleObj>
              </mc:Choice>
              <mc:Fallback>
                <p:oleObj name="think-cell Slide" r:id="rId6" imgW="347" imgH="34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1906DB63-26A3-4993-A244-BE260F02B675}"/>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2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a:xfrm>
            <a:off x="1528762" y="219075"/>
            <a:ext cx="9134475" cy="741731"/>
          </a:xfrm>
        </p:spPr>
        <p:txBody>
          <a:bodyPr>
            <a:normAutofit/>
          </a:bodyPr>
          <a:lstStyle/>
          <a:p>
            <a:pPr algn="ctr"/>
            <a:r>
              <a:rPr lang="en-US" dirty="0">
                <a:solidFill>
                  <a:srgbClr val="F4B64E"/>
                </a:solidFill>
              </a:rPr>
              <a:t>Mobile general x-ray units are being deployed for coronavirus-related diagnosis, particularly in Europe</a:t>
            </a:r>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4"/>
          </p:nvPr>
        </p:nvSpPr>
        <p:spPr>
          <a:xfrm>
            <a:off x="3291838" y="6133792"/>
            <a:ext cx="8613648" cy="153888"/>
          </a:xfrm>
        </p:spPr>
        <p:txBody>
          <a:bodyPr/>
          <a:lstStyle/>
          <a:p>
            <a:r>
              <a:rPr lang="en-US" i="0" dirty="0"/>
              <a:t>For each of the following tests/modalities how has your procedure volume been impacted due to coronavirus? (choose one for each)</a:t>
            </a:r>
          </a:p>
        </p:txBody>
      </p:sp>
      <p:sp>
        <p:nvSpPr>
          <p:cNvPr id="18" name="Text Placeholder 2">
            <a:extLst>
              <a:ext uri="{FF2B5EF4-FFF2-40B4-BE49-F238E27FC236}">
                <a16:creationId xmlns:a16="http://schemas.microsoft.com/office/drawing/2014/main" id="{553FB615-3685-4C8D-9E72-37EDBF03859A}"/>
              </a:ext>
            </a:extLst>
          </p:cNvPr>
          <p:cNvSpPr txBox="1">
            <a:spLocks/>
          </p:cNvSpPr>
          <p:nvPr/>
        </p:nvSpPr>
        <p:spPr>
          <a:xfrm>
            <a:off x="103637" y="1623641"/>
            <a:ext cx="11983385"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Average Impact on Procedure Volume, by Region</a:t>
            </a:r>
          </a:p>
        </p:txBody>
      </p:sp>
      <p:sp>
        <p:nvSpPr>
          <p:cNvPr id="21" name="Text Placeholder 2">
            <a:extLst>
              <a:ext uri="{FF2B5EF4-FFF2-40B4-BE49-F238E27FC236}">
                <a16:creationId xmlns:a16="http://schemas.microsoft.com/office/drawing/2014/main" id="{C1C55807-66EA-49DA-8637-54609073DC8B}"/>
              </a:ext>
            </a:extLst>
          </p:cNvPr>
          <p:cNvSpPr txBox="1">
            <a:spLocks/>
          </p:cNvSpPr>
          <p:nvPr/>
        </p:nvSpPr>
        <p:spPr>
          <a:xfrm>
            <a:off x="5706747" y="1969917"/>
            <a:ext cx="5973875"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Europe</a:t>
            </a:r>
          </a:p>
        </p:txBody>
      </p:sp>
      <p:sp>
        <p:nvSpPr>
          <p:cNvPr id="23" name="Text Placeholder 3">
            <a:extLst>
              <a:ext uri="{FF2B5EF4-FFF2-40B4-BE49-F238E27FC236}">
                <a16:creationId xmlns:a16="http://schemas.microsoft.com/office/drawing/2014/main" id="{5F882211-5652-4ED0-84E0-266ECAF1597B}"/>
              </a:ext>
            </a:extLst>
          </p:cNvPr>
          <p:cNvSpPr txBox="1">
            <a:spLocks/>
          </p:cNvSpPr>
          <p:nvPr/>
        </p:nvSpPr>
        <p:spPr>
          <a:xfrm>
            <a:off x="285750" y="6122781"/>
            <a:ext cx="6404299" cy="153888"/>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0" marR="0" lvl="0" indent="0" algn="just" rtl="0" eaLnBrk="1" hangingPunct="1">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eaLnBrk="1" hangingPunct="1">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eaLnBrk="1" hangingPunct="1">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eaLnBrk="1" hangingPunct="1">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eaLnBrk="1" hangingPunct="1">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r>
              <a:rPr lang="en-US" dirty="0"/>
              <a:t>US n=447, Europe n=105 (Wave 1)</a:t>
            </a:r>
          </a:p>
        </p:txBody>
      </p:sp>
      <p:pic>
        <p:nvPicPr>
          <p:cNvPr id="12" name="Picture 11">
            <a:extLst>
              <a:ext uri="{FF2B5EF4-FFF2-40B4-BE49-F238E27FC236}">
                <a16:creationId xmlns:a16="http://schemas.microsoft.com/office/drawing/2014/main" id="{330B5AF3-DC27-469A-90C6-8EEA874DE82D}"/>
              </a:ext>
            </a:extLst>
          </p:cNvPr>
          <p:cNvPicPr>
            <a:picLocks noChangeAspect="1"/>
          </p:cNvPicPr>
          <p:nvPr/>
        </p:nvPicPr>
        <p:blipFill rotWithShape="1">
          <a:blip r:embed="rId8"/>
          <a:srcRect l="5045" t="11227" r="5187" b="1419"/>
          <a:stretch/>
        </p:blipFill>
        <p:spPr>
          <a:xfrm>
            <a:off x="5730240" y="2277695"/>
            <a:ext cx="5991022" cy="3554568"/>
          </a:xfrm>
          <a:prstGeom prst="rect">
            <a:avLst/>
          </a:prstGeom>
        </p:spPr>
      </p:pic>
      <p:sp>
        <p:nvSpPr>
          <p:cNvPr id="15" name="Content Placeholder 7">
            <a:extLst>
              <a:ext uri="{FF2B5EF4-FFF2-40B4-BE49-F238E27FC236}">
                <a16:creationId xmlns:a16="http://schemas.microsoft.com/office/drawing/2014/main" id="{EE9D9592-28A3-47EA-9325-45F97614EB05}"/>
              </a:ext>
            </a:extLst>
          </p:cNvPr>
          <p:cNvSpPr txBox="1">
            <a:spLocks/>
          </p:cNvSpPr>
          <p:nvPr/>
        </p:nvSpPr>
        <p:spPr>
          <a:xfrm>
            <a:off x="538241" y="1139224"/>
            <a:ext cx="11367245" cy="246221"/>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000"/>
              </a:spcBef>
              <a:buClr>
                <a:srgbClr val="5EDCCD"/>
              </a:buClr>
              <a:buFont typeface="Wingdings" pitchFamily="2" charset="2"/>
              <a:buChar char="§"/>
              <a:defRPr sz="14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Clr>
                <a:srgbClr val="5EDCCD"/>
              </a:buClr>
              <a:buFont typeface="Wingdings" pitchFamily="2" charset="2"/>
              <a:buChar char="§"/>
              <a:defRPr sz="12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Clr>
                <a:srgbClr val="5EDCCD"/>
              </a:buClr>
              <a:buFont typeface="Wingdings" pitchFamily="2" charset="2"/>
              <a:buChar char="§"/>
              <a:defRPr sz="110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Clr>
                <a:srgbClr val="5EDCCD"/>
              </a:buClr>
              <a:buFont typeface="Wingdings" pitchFamily="2" charset="2"/>
              <a:buChar char="§"/>
              <a:defRPr sz="105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Clr>
                <a:srgbClr val="5EDCCD"/>
              </a:buClr>
              <a:buFont typeface="Wingdings" pitchFamily="2" charset="2"/>
              <a:buChar char="§"/>
              <a:defRPr sz="1050" kern="1200">
                <a:solidFill>
                  <a:schemeClr val="bg2">
                    <a:lumMod val="10000"/>
                  </a:schemeClr>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1600" dirty="0"/>
              <a:t>CT being used for COVID patients has smaller decline than elective procedures like mammography, which are hit hard</a:t>
            </a:r>
          </a:p>
        </p:txBody>
      </p:sp>
    </p:spTree>
    <p:extLst>
      <p:ext uri="{BB962C8B-B14F-4D97-AF65-F5344CB8AC3E}">
        <p14:creationId xmlns:p14="http://schemas.microsoft.com/office/powerpoint/2010/main" val="3033163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864216-6878-4DFF-A670-163288CFD07A}"/>
              </a:ext>
            </a:extLst>
          </p:cNvPr>
          <p:cNvGraphicFramePr>
            <a:graphicFrameLocks noChangeAspect="1"/>
          </p:cNvGraphicFramePr>
          <p:nvPr>
            <p:custDataLst>
              <p:tags r:id="rId2"/>
            </p:custDataLst>
            <p:extLst>
              <p:ext uri="{D42A27DB-BD31-4B8C-83A1-F6EECF244321}">
                <p14:modId xmlns:p14="http://schemas.microsoft.com/office/powerpoint/2010/main" val="3238044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73" name="think-cell Slide" r:id="rId5" imgW="347" imgH="348" progId="TCLayout.ActiveDocument.1">
                  <p:embed/>
                </p:oleObj>
              </mc:Choice>
              <mc:Fallback>
                <p:oleObj name="think-cell Slide" r:id="rId5" imgW="347" imgH="348" progId="TCLayout.ActiveDocument.1">
                  <p:embed/>
                  <p:pic>
                    <p:nvPicPr>
                      <p:cNvPr id="9" name="Object 8" hidden="1">
                        <a:extLst>
                          <a:ext uri="{FF2B5EF4-FFF2-40B4-BE49-F238E27FC236}">
                            <a16:creationId xmlns:a16="http://schemas.microsoft.com/office/drawing/2014/main" id="{63864216-6878-4DFF-A670-163288CFD0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E098B5-58D7-48CD-AF48-55A6F78B405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a:xfrm>
            <a:off x="1556194" y="323850"/>
            <a:ext cx="9079611" cy="553974"/>
          </a:xfrm>
        </p:spPr>
        <p:txBody>
          <a:bodyPr>
            <a:normAutofit/>
          </a:bodyPr>
          <a:lstStyle/>
          <a:p>
            <a:pPr algn="ctr"/>
            <a:r>
              <a:rPr lang="en-US" dirty="0">
                <a:solidFill>
                  <a:srgbClr val="F4B64E"/>
                </a:solidFill>
              </a:rPr>
              <a:t>Procedure volume directly impacts staffing, hours, budgets</a:t>
            </a:r>
          </a:p>
        </p:txBody>
      </p:sp>
      <p:sp>
        <p:nvSpPr>
          <p:cNvPr id="19" name="Text Placeholder 3">
            <a:extLst>
              <a:ext uri="{FF2B5EF4-FFF2-40B4-BE49-F238E27FC236}">
                <a16:creationId xmlns:a16="http://schemas.microsoft.com/office/drawing/2014/main" id="{3DB13D94-A265-4E6F-BA82-5DD4F48BD064}"/>
              </a:ext>
            </a:extLst>
          </p:cNvPr>
          <p:cNvSpPr>
            <a:spLocks noGrp="1"/>
          </p:cNvSpPr>
          <p:nvPr>
            <p:ph type="body" idx="4"/>
          </p:nvPr>
        </p:nvSpPr>
        <p:spPr>
          <a:xfrm>
            <a:off x="285750" y="6122781"/>
            <a:ext cx="6404299" cy="153888"/>
          </a:xfrm>
        </p:spPr>
        <p:txBody>
          <a:bodyPr/>
          <a:lstStyle/>
          <a:p>
            <a:r>
              <a:rPr lang="en-US" dirty="0"/>
              <a:t>n= 632 (Wave 1)</a:t>
            </a:r>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13"/>
          </p:nvPr>
        </p:nvSpPr>
        <p:spPr>
          <a:xfrm>
            <a:off x="3291838" y="6133792"/>
            <a:ext cx="8613648" cy="153888"/>
          </a:xfrm>
        </p:spPr>
        <p:txBody>
          <a:bodyPr/>
          <a:lstStyle/>
          <a:p>
            <a:r>
              <a:rPr lang="en-US" i="0" dirty="0"/>
              <a:t>What are the top THREE economic-driven changes currently happening at your organization/institution? (check up to three)</a:t>
            </a:r>
          </a:p>
        </p:txBody>
      </p:sp>
      <p:sp>
        <p:nvSpPr>
          <p:cNvPr id="14" name="Text Placeholder 2">
            <a:extLst>
              <a:ext uri="{FF2B5EF4-FFF2-40B4-BE49-F238E27FC236}">
                <a16:creationId xmlns:a16="http://schemas.microsoft.com/office/drawing/2014/main" id="{AD827E55-4EC7-4B6D-9392-9B7DE346CDC2}"/>
              </a:ext>
            </a:extLst>
          </p:cNvPr>
          <p:cNvSpPr txBox="1">
            <a:spLocks/>
          </p:cNvSpPr>
          <p:nvPr/>
        </p:nvSpPr>
        <p:spPr>
          <a:xfrm>
            <a:off x="2727737" y="794809"/>
            <a:ext cx="8531685"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Top Economic-Driven Changes in Organization</a:t>
            </a:r>
          </a:p>
        </p:txBody>
      </p:sp>
      <p:pic>
        <p:nvPicPr>
          <p:cNvPr id="4" name="Picture 3">
            <a:extLst>
              <a:ext uri="{FF2B5EF4-FFF2-40B4-BE49-F238E27FC236}">
                <a16:creationId xmlns:a16="http://schemas.microsoft.com/office/drawing/2014/main" id="{7B2AF16D-A037-4910-9BDA-CD0DCE644753}"/>
              </a:ext>
            </a:extLst>
          </p:cNvPr>
          <p:cNvPicPr>
            <a:picLocks noChangeAspect="1"/>
          </p:cNvPicPr>
          <p:nvPr/>
        </p:nvPicPr>
        <p:blipFill rotWithShape="1">
          <a:blip r:embed="rId7"/>
          <a:srcRect l="4211" t="8316" r="6658" b="7894"/>
          <a:stretch/>
        </p:blipFill>
        <p:spPr>
          <a:xfrm>
            <a:off x="1726655" y="1075706"/>
            <a:ext cx="8738690" cy="4997125"/>
          </a:xfrm>
          <a:prstGeom prst="rect">
            <a:avLst/>
          </a:prstGeom>
        </p:spPr>
      </p:pic>
    </p:spTree>
    <p:extLst>
      <p:ext uri="{BB962C8B-B14F-4D97-AF65-F5344CB8AC3E}">
        <p14:creationId xmlns:p14="http://schemas.microsoft.com/office/powerpoint/2010/main" val="1471435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6407F38-84D1-42D0-992F-76781DDC96CF}"/>
              </a:ext>
            </a:extLst>
          </p:cNvPr>
          <p:cNvGraphicFramePr>
            <a:graphicFrameLocks noChangeAspect="1"/>
          </p:cNvGraphicFramePr>
          <p:nvPr>
            <p:custDataLst>
              <p:tags r:id="rId2"/>
            </p:custDataLst>
            <p:extLst>
              <p:ext uri="{D42A27DB-BD31-4B8C-83A1-F6EECF244321}">
                <p14:modId xmlns:p14="http://schemas.microsoft.com/office/powerpoint/2010/main" val="38379720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18" name="think-cell Slide" r:id="rId5" imgW="592" imgH="588" progId="TCLayout.ActiveDocument.1">
                  <p:embed/>
                </p:oleObj>
              </mc:Choice>
              <mc:Fallback>
                <p:oleObj name="think-cell Slide" r:id="rId5" imgW="592" imgH="58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6C17967A-D9FF-4B25-BE69-F4A99973ABE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pic>
        <p:nvPicPr>
          <p:cNvPr id="16" name="Picture 15">
            <a:extLst>
              <a:ext uri="{FF2B5EF4-FFF2-40B4-BE49-F238E27FC236}">
                <a16:creationId xmlns:a16="http://schemas.microsoft.com/office/drawing/2014/main" id="{AE912D09-0320-4F52-817E-921E24DE3BC8}"/>
              </a:ext>
            </a:extLst>
          </p:cNvPr>
          <p:cNvPicPr>
            <a:picLocks noChangeAspect="1"/>
          </p:cNvPicPr>
          <p:nvPr/>
        </p:nvPicPr>
        <p:blipFill rotWithShape="1">
          <a:blip r:embed="rId7"/>
          <a:srcRect l="3473" t="8624" r="6131" b="2136"/>
          <a:stretch/>
        </p:blipFill>
        <p:spPr>
          <a:xfrm>
            <a:off x="6114488" y="1646175"/>
            <a:ext cx="5973875" cy="3288705"/>
          </a:xfrm>
          <a:prstGeom prst="rect">
            <a:avLst/>
          </a:prstGeom>
        </p:spPr>
      </p:pic>
      <p:sp>
        <p:nvSpPr>
          <p:cNvPr id="2" name="Title 1">
            <a:extLst>
              <a:ext uri="{FF2B5EF4-FFF2-40B4-BE49-F238E27FC236}">
                <a16:creationId xmlns:a16="http://schemas.microsoft.com/office/drawing/2014/main" id="{43E9B12C-88DB-4149-9E00-78B4E5725112}"/>
              </a:ext>
            </a:extLst>
          </p:cNvPr>
          <p:cNvSpPr>
            <a:spLocks noGrp="1"/>
          </p:cNvSpPr>
          <p:nvPr>
            <p:ph type="title"/>
          </p:nvPr>
        </p:nvSpPr>
        <p:spPr>
          <a:xfrm>
            <a:off x="1940052" y="293370"/>
            <a:ext cx="8311896" cy="553974"/>
          </a:xfrm>
        </p:spPr>
        <p:txBody>
          <a:bodyPr/>
          <a:lstStyle/>
          <a:p>
            <a:pPr algn="ctr"/>
            <a:r>
              <a:rPr lang="en-US" dirty="0">
                <a:solidFill>
                  <a:srgbClr val="F4B64E"/>
                </a:solidFill>
              </a:rPr>
              <a:t>Routine Testing, Staffing, Conferences Affected</a:t>
            </a:r>
          </a:p>
        </p:txBody>
      </p:sp>
      <p:sp>
        <p:nvSpPr>
          <p:cNvPr id="9" name="Text Placeholder 3">
            <a:extLst>
              <a:ext uri="{FF2B5EF4-FFF2-40B4-BE49-F238E27FC236}">
                <a16:creationId xmlns:a16="http://schemas.microsoft.com/office/drawing/2014/main" id="{2BCFEA3B-CE86-42F4-A1C6-F13EB80FA26C}"/>
              </a:ext>
            </a:extLst>
          </p:cNvPr>
          <p:cNvSpPr>
            <a:spLocks noGrp="1"/>
          </p:cNvSpPr>
          <p:nvPr>
            <p:ph type="body" idx="4"/>
          </p:nvPr>
        </p:nvSpPr>
        <p:spPr>
          <a:xfrm>
            <a:off x="285750" y="6122781"/>
            <a:ext cx="6404299" cy="153888"/>
          </a:xfrm>
        </p:spPr>
        <p:txBody>
          <a:bodyPr/>
          <a:lstStyle/>
          <a:p>
            <a:r>
              <a:rPr lang="en-US" dirty="0"/>
              <a:t>US n=493, Europe n=139 (Wave 1)</a:t>
            </a:r>
          </a:p>
        </p:txBody>
      </p:sp>
      <p:sp>
        <p:nvSpPr>
          <p:cNvPr id="5" name="Text Placeholder 4">
            <a:extLst>
              <a:ext uri="{FF2B5EF4-FFF2-40B4-BE49-F238E27FC236}">
                <a16:creationId xmlns:a16="http://schemas.microsoft.com/office/drawing/2014/main" id="{89202925-147E-43BA-9B62-75AD5DB34006}"/>
              </a:ext>
            </a:extLst>
          </p:cNvPr>
          <p:cNvSpPr>
            <a:spLocks noGrp="1"/>
          </p:cNvSpPr>
          <p:nvPr>
            <p:ph type="body" idx="13"/>
          </p:nvPr>
        </p:nvSpPr>
        <p:spPr>
          <a:xfrm>
            <a:off x="3291838" y="6124379"/>
            <a:ext cx="8613648" cy="153888"/>
          </a:xfrm>
        </p:spPr>
        <p:txBody>
          <a:bodyPr/>
          <a:lstStyle/>
          <a:p>
            <a:r>
              <a:rPr lang="en-US" i="0" dirty="0"/>
              <a:t>In your department, what THREE areas are most affected by the current pandemic and economic climate? (check no more than three)</a:t>
            </a:r>
          </a:p>
        </p:txBody>
      </p:sp>
      <p:sp>
        <p:nvSpPr>
          <p:cNvPr id="10" name="Text Placeholder 2">
            <a:extLst>
              <a:ext uri="{FF2B5EF4-FFF2-40B4-BE49-F238E27FC236}">
                <a16:creationId xmlns:a16="http://schemas.microsoft.com/office/drawing/2014/main" id="{D05CD634-8933-4472-9EF3-DFF362DD09DB}"/>
              </a:ext>
            </a:extLst>
          </p:cNvPr>
          <p:cNvSpPr txBox="1">
            <a:spLocks/>
          </p:cNvSpPr>
          <p:nvPr/>
        </p:nvSpPr>
        <p:spPr>
          <a:xfrm>
            <a:off x="1248207" y="968682"/>
            <a:ext cx="10603230" cy="227399"/>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Areas Most Affected by Current Pandemic and Economic Climate, by Region</a:t>
            </a:r>
          </a:p>
        </p:txBody>
      </p:sp>
      <p:sp>
        <p:nvSpPr>
          <p:cNvPr id="13" name="Text Placeholder 2">
            <a:extLst>
              <a:ext uri="{FF2B5EF4-FFF2-40B4-BE49-F238E27FC236}">
                <a16:creationId xmlns:a16="http://schemas.microsoft.com/office/drawing/2014/main" id="{A0CA5C0C-D3F0-42F2-9C26-D8435DE1566A}"/>
              </a:ext>
            </a:extLst>
          </p:cNvPr>
          <p:cNvSpPr txBox="1">
            <a:spLocks/>
          </p:cNvSpPr>
          <p:nvPr/>
        </p:nvSpPr>
        <p:spPr>
          <a:xfrm>
            <a:off x="682757" y="1339998"/>
            <a:ext cx="6010851"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United States</a:t>
            </a:r>
          </a:p>
        </p:txBody>
      </p:sp>
      <p:sp>
        <p:nvSpPr>
          <p:cNvPr id="14" name="Text Placeholder 2">
            <a:extLst>
              <a:ext uri="{FF2B5EF4-FFF2-40B4-BE49-F238E27FC236}">
                <a16:creationId xmlns:a16="http://schemas.microsoft.com/office/drawing/2014/main" id="{83ACEA7E-E729-409E-9EC3-8D6CE909D45A}"/>
              </a:ext>
            </a:extLst>
          </p:cNvPr>
          <p:cNvSpPr txBox="1">
            <a:spLocks/>
          </p:cNvSpPr>
          <p:nvPr/>
        </p:nvSpPr>
        <p:spPr>
          <a:xfrm>
            <a:off x="7051040" y="1339997"/>
            <a:ext cx="5056302"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Europe</a:t>
            </a:r>
          </a:p>
        </p:txBody>
      </p:sp>
      <p:pic>
        <p:nvPicPr>
          <p:cNvPr id="15" name="Picture 14">
            <a:extLst>
              <a:ext uri="{FF2B5EF4-FFF2-40B4-BE49-F238E27FC236}">
                <a16:creationId xmlns:a16="http://schemas.microsoft.com/office/drawing/2014/main" id="{9EE0A4AE-D398-47B5-B4AD-9A41F30E5552}"/>
              </a:ext>
            </a:extLst>
          </p:cNvPr>
          <p:cNvPicPr>
            <a:picLocks noChangeAspect="1"/>
          </p:cNvPicPr>
          <p:nvPr/>
        </p:nvPicPr>
        <p:blipFill rotWithShape="1">
          <a:blip r:embed="rId8"/>
          <a:srcRect l="2195" t="5356" r="6628" b="3408"/>
          <a:stretch/>
        </p:blipFill>
        <p:spPr>
          <a:xfrm>
            <a:off x="104977" y="1647774"/>
            <a:ext cx="5991023" cy="3288705"/>
          </a:xfrm>
          <a:prstGeom prst="rect">
            <a:avLst/>
          </a:prstGeom>
        </p:spPr>
      </p:pic>
    </p:spTree>
    <p:extLst>
      <p:ext uri="{BB962C8B-B14F-4D97-AF65-F5344CB8AC3E}">
        <p14:creationId xmlns:p14="http://schemas.microsoft.com/office/powerpoint/2010/main" val="3836434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8A777E14-9BCA-4210-B70E-D3173B75697B}"/>
              </a:ext>
            </a:extLst>
          </p:cNvPr>
          <p:cNvSpPr txBox="1">
            <a:spLocks/>
          </p:cNvSpPr>
          <p:nvPr/>
        </p:nvSpPr>
        <p:spPr>
          <a:xfrm>
            <a:off x="388117" y="1339998"/>
            <a:ext cx="6010851"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United States</a:t>
            </a:r>
          </a:p>
        </p:txBody>
      </p:sp>
      <p:pic>
        <p:nvPicPr>
          <p:cNvPr id="22" name="Picture 21">
            <a:extLst>
              <a:ext uri="{FF2B5EF4-FFF2-40B4-BE49-F238E27FC236}">
                <a16:creationId xmlns:a16="http://schemas.microsoft.com/office/drawing/2014/main" id="{71D19C64-9BDA-4931-8067-B65CA2AF92E6}"/>
              </a:ext>
            </a:extLst>
          </p:cNvPr>
          <p:cNvPicPr>
            <a:picLocks noChangeAspect="1"/>
          </p:cNvPicPr>
          <p:nvPr/>
        </p:nvPicPr>
        <p:blipFill rotWithShape="1">
          <a:blip r:embed="rId5"/>
          <a:srcRect l="2756" t="8566" r="2411" b="2131"/>
          <a:stretch/>
        </p:blipFill>
        <p:spPr>
          <a:xfrm>
            <a:off x="388117" y="1647773"/>
            <a:ext cx="5580889" cy="3885150"/>
          </a:xfrm>
          <a:prstGeom prst="rect">
            <a:avLst/>
          </a:prstGeom>
        </p:spPr>
      </p:pic>
      <p:graphicFrame>
        <p:nvGraphicFramePr>
          <p:cNvPr id="8" name="Object 7" hidden="1">
            <a:extLst>
              <a:ext uri="{FF2B5EF4-FFF2-40B4-BE49-F238E27FC236}">
                <a16:creationId xmlns:a16="http://schemas.microsoft.com/office/drawing/2014/main" id="{F32E2D55-3922-44BF-B02D-D3268D29A068}"/>
              </a:ext>
            </a:extLst>
          </p:cNvPr>
          <p:cNvGraphicFramePr>
            <a:graphicFrameLocks noChangeAspect="1"/>
          </p:cNvGraphicFramePr>
          <p:nvPr>
            <p:custDataLst>
              <p:tags r:id="rId2"/>
            </p:custDataLst>
            <p:extLst>
              <p:ext uri="{D42A27DB-BD31-4B8C-83A1-F6EECF244321}">
                <p14:modId xmlns:p14="http://schemas.microsoft.com/office/powerpoint/2010/main" val="41748038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66" name="think-cell Slide" r:id="rId6" imgW="347" imgH="348" progId="TCLayout.ActiveDocument.1">
                  <p:embed/>
                </p:oleObj>
              </mc:Choice>
              <mc:Fallback>
                <p:oleObj name="think-cell Slide" r:id="rId6" imgW="347" imgH="34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73C2AF7-7609-4DD2-8315-82717BA0A9E3}"/>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a:xfrm>
            <a:off x="1940052" y="403862"/>
            <a:ext cx="8311896" cy="473961"/>
          </a:xfrm>
        </p:spPr>
        <p:txBody>
          <a:bodyPr/>
          <a:lstStyle/>
          <a:p>
            <a:pPr algn="ctr"/>
            <a:r>
              <a:rPr lang="en-US" dirty="0">
                <a:solidFill>
                  <a:srgbClr val="F4B64E"/>
                </a:solidFill>
              </a:rPr>
              <a:t>Budget Impact for 2020 by Equipment Modality</a:t>
            </a:r>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4"/>
          </p:nvPr>
        </p:nvSpPr>
        <p:spPr>
          <a:xfrm>
            <a:off x="3291838" y="5979903"/>
            <a:ext cx="6624322" cy="307777"/>
          </a:xfrm>
        </p:spPr>
        <p:txBody>
          <a:bodyPr/>
          <a:lstStyle/>
          <a:p>
            <a:r>
              <a:rPr lang="en-US" i="0" dirty="0"/>
              <a:t>Compared to your annual budget, how do you expect the average amount of money that your department spends on products purchased in each of the following categories to change in 2020? (choose only one or each)</a:t>
            </a:r>
          </a:p>
        </p:txBody>
      </p:sp>
      <p:sp>
        <p:nvSpPr>
          <p:cNvPr id="15" name="Text Placeholder 2">
            <a:extLst>
              <a:ext uri="{FF2B5EF4-FFF2-40B4-BE49-F238E27FC236}">
                <a16:creationId xmlns:a16="http://schemas.microsoft.com/office/drawing/2014/main" id="{831E9F6C-83E1-4A0D-B0EA-F48418D2BA97}"/>
              </a:ext>
            </a:extLst>
          </p:cNvPr>
          <p:cNvSpPr txBox="1">
            <a:spLocks/>
          </p:cNvSpPr>
          <p:nvPr/>
        </p:nvSpPr>
        <p:spPr>
          <a:xfrm>
            <a:off x="1026160" y="1057915"/>
            <a:ext cx="11060862" cy="243583"/>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Average Change in Spending on Products in 2020, by Region</a:t>
            </a:r>
          </a:p>
        </p:txBody>
      </p:sp>
      <p:sp>
        <p:nvSpPr>
          <p:cNvPr id="17" name="Text Placeholder 2">
            <a:extLst>
              <a:ext uri="{FF2B5EF4-FFF2-40B4-BE49-F238E27FC236}">
                <a16:creationId xmlns:a16="http://schemas.microsoft.com/office/drawing/2014/main" id="{8E7B5048-86B2-48DA-8901-E14669822C22}"/>
              </a:ext>
            </a:extLst>
          </p:cNvPr>
          <p:cNvSpPr txBox="1">
            <a:spLocks/>
          </p:cNvSpPr>
          <p:nvPr/>
        </p:nvSpPr>
        <p:spPr>
          <a:xfrm>
            <a:off x="6898640" y="1339997"/>
            <a:ext cx="5188382" cy="307777"/>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Europe</a:t>
            </a:r>
          </a:p>
        </p:txBody>
      </p:sp>
      <p:sp>
        <p:nvSpPr>
          <p:cNvPr id="18" name="Text Placeholder 3">
            <a:extLst>
              <a:ext uri="{FF2B5EF4-FFF2-40B4-BE49-F238E27FC236}">
                <a16:creationId xmlns:a16="http://schemas.microsoft.com/office/drawing/2014/main" id="{803817EF-9249-41F1-89F9-F3EE5925E8DC}"/>
              </a:ext>
            </a:extLst>
          </p:cNvPr>
          <p:cNvSpPr txBox="1">
            <a:spLocks/>
          </p:cNvSpPr>
          <p:nvPr/>
        </p:nvSpPr>
        <p:spPr>
          <a:xfrm>
            <a:off x="285750" y="6122781"/>
            <a:ext cx="6404299" cy="153888"/>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0" marR="0" lvl="0" indent="0" algn="just" rtl="0" eaLnBrk="1" hangingPunct="1">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eaLnBrk="1" hangingPunct="1">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eaLnBrk="1" hangingPunct="1">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eaLnBrk="1" hangingPunct="1">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eaLnBrk="1" hangingPunct="1">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r>
              <a:rPr lang="en-US" dirty="0"/>
              <a:t>US n=355, Europe n=72 (Wave 1)</a:t>
            </a:r>
          </a:p>
        </p:txBody>
      </p:sp>
      <p:pic>
        <p:nvPicPr>
          <p:cNvPr id="21" name="Picture 20">
            <a:extLst>
              <a:ext uri="{FF2B5EF4-FFF2-40B4-BE49-F238E27FC236}">
                <a16:creationId xmlns:a16="http://schemas.microsoft.com/office/drawing/2014/main" id="{43E8AF82-654A-4321-868A-0D496DCF01BE}"/>
              </a:ext>
            </a:extLst>
          </p:cNvPr>
          <p:cNvPicPr>
            <a:picLocks noChangeAspect="1"/>
          </p:cNvPicPr>
          <p:nvPr/>
        </p:nvPicPr>
        <p:blipFill rotWithShape="1">
          <a:blip r:embed="rId8"/>
          <a:srcRect l="5150" t="4425" r="15480" b="3341"/>
          <a:stretch/>
        </p:blipFill>
        <p:spPr>
          <a:xfrm>
            <a:off x="5882147" y="1647774"/>
            <a:ext cx="5973875" cy="3885150"/>
          </a:xfrm>
          <a:prstGeom prst="rect">
            <a:avLst/>
          </a:prstGeom>
        </p:spPr>
      </p:pic>
    </p:spTree>
    <p:extLst>
      <p:ext uri="{BB962C8B-B14F-4D97-AF65-F5344CB8AC3E}">
        <p14:creationId xmlns:p14="http://schemas.microsoft.com/office/powerpoint/2010/main" val="3451206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7;p4">
            <a:extLst>
              <a:ext uri="{FF2B5EF4-FFF2-40B4-BE49-F238E27FC236}">
                <a16:creationId xmlns:a16="http://schemas.microsoft.com/office/drawing/2014/main" id="{5E542821-AE94-7442-8D65-FC83EB92703C}"/>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8" name="Google Shape;38;p4">
            <a:extLst>
              <a:ext uri="{FF2B5EF4-FFF2-40B4-BE49-F238E27FC236}">
                <a16:creationId xmlns:a16="http://schemas.microsoft.com/office/drawing/2014/main" id="{B7BFF368-C093-DA47-BC18-3DFE7DFAD1B9}"/>
              </a:ext>
            </a:extLst>
          </p:cNvPr>
          <p:cNvSpPr/>
          <p:nvPr/>
        </p:nvSpPr>
        <p:spPr>
          <a:xfrm>
            <a:off x="831850" y="1841157"/>
            <a:ext cx="10521950" cy="2307331"/>
          </a:xfrm>
          <a:prstGeom prst="roundRect">
            <a:avLst>
              <a:gd name="adj" fmla="val 16667"/>
            </a:avLst>
          </a:prstGeom>
          <a:solidFill>
            <a:srgbClr val="F4B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 name="Google Shape;42;p4">
            <a:extLst>
              <a:ext uri="{FF2B5EF4-FFF2-40B4-BE49-F238E27FC236}">
                <a16:creationId xmlns:a16="http://schemas.microsoft.com/office/drawing/2014/main" id="{C92A05DA-9B0C-DC44-8DD0-6B7F379DB4ED}"/>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F558D8B6-9807-4107-9500-4DA580C6A5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95"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F558D8B6-9807-4107-9500-4DA580C6A51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C02CB43-522A-4860-B251-2C59A4B4611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AA6A3A82-9A10-4887-9699-B513ED60FECF}"/>
              </a:ext>
            </a:extLst>
          </p:cNvPr>
          <p:cNvSpPr>
            <a:spLocks noGrp="1"/>
          </p:cNvSpPr>
          <p:nvPr>
            <p:ph type="title"/>
          </p:nvPr>
        </p:nvSpPr>
        <p:spPr/>
        <p:txBody>
          <a:bodyPr/>
          <a:lstStyle/>
          <a:p>
            <a:r>
              <a:rPr lang="en-US" dirty="0">
                <a:solidFill>
                  <a:schemeClr val="bg1"/>
                </a:solidFill>
              </a:rPr>
              <a:t>How long until we get back to normal?</a:t>
            </a:r>
          </a:p>
        </p:txBody>
      </p:sp>
    </p:spTree>
    <p:extLst>
      <p:ext uri="{BB962C8B-B14F-4D97-AF65-F5344CB8AC3E}">
        <p14:creationId xmlns:p14="http://schemas.microsoft.com/office/powerpoint/2010/main" val="3630174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4E3150-1E0A-46BE-A810-6752A3869C1D}"/>
              </a:ext>
            </a:extLst>
          </p:cNvPr>
          <p:cNvGraphicFramePr>
            <a:graphicFrameLocks noChangeAspect="1"/>
          </p:cNvGraphicFramePr>
          <p:nvPr>
            <p:custDataLst>
              <p:tags r:id="rId2"/>
            </p:custDataLst>
            <p:extLst>
              <p:ext uri="{D42A27DB-BD31-4B8C-83A1-F6EECF244321}">
                <p14:modId xmlns:p14="http://schemas.microsoft.com/office/powerpoint/2010/main" val="1016402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C9FF25EE-6A1F-4C5B-AA0A-914B5FCC93ED}"/>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a:xfrm>
            <a:off x="1537426" y="248846"/>
            <a:ext cx="9367520" cy="477944"/>
          </a:xfrm>
        </p:spPr>
        <p:txBody>
          <a:bodyPr>
            <a:normAutofit/>
          </a:bodyPr>
          <a:lstStyle/>
          <a:p>
            <a:pPr algn="ctr"/>
            <a:r>
              <a:rPr lang="en-US" dirty="0">
                <a:solidFill>
                  <a:srgbClr val="F4B64E"/>
                </a:solidFill>
              </a:rPr>
              <a:t>The majority currently feel it will take 2-3 months to ramp up</a:t>
            </a:r>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4"/>
          </p:nvPr>
        </p:nvSpPr>
        <p:spPr>
          <a:xfrm>
            <a:off x="3291838" y="6133792"/>
            <a:ext cx="8613648" cy="153888"/>
          </a:xfrm>
        </p:spPr>
        <p:txBody>
          <a:bodyPr/>
          <a:lstStyle/>
          <a:p>
            <a:r>
              <a:rPr lang="en-US" i="0" dirty="0"/>
              <a:t>How long do you anticipate that it will take your department to ramp back-up to previous volume levels? (choose only one)</a:t>
            </a:r>
          </a:p>
        </p:txBody>
      </p:sp>
      <p:pic>
        <p:nvPicPr>
          <p:cNvPr id="10" name="Picture 9">
            <a:extLst>
              <a:ext uri="{FF2B5EF4-FFF2-40B4-BE49-F238E27FC236}">
                <a16:creationId xmlns:a16="http://schemas.microsoft.com/office/drawing/2014/main" id="{802DAC33-439E-4017-B284-04DE6030697A}"/>
              </a:ext>
            </a:extLst>
          </p:cNvPr>
          <p:cNvPicPr>
            <a:picLocks noChangeAspect="1"/>
          </p:cNvPicPr>
          <p:nvPr/>
        </p:nvPicPr>
        <p:blipFill rotWithShape="1">
          <a:blip r:embed="rId7"/>
          <a:srcRect l="2198" t="6878" r="2660" b="1733"/>
          <a:stretch/>
        </p:blipFill>
        <p:spPr>
          <a:xfrm>
            <a:off x="1628027" y="1136668"/>
            <a:ext cx="8935947" cy="4994542"/>
          </a:xfrm>
          <a:prstGeom prst="rect">
            <a:avLst/>
          </a:prstGeom>
        </p:spPr>
      </p:pic>
      <p:sp>
        <p:nvSpPr>
          <p:cNvPr id="13" name="Text Placeholder 2">
            <a:extLst>
              <a:ext uri="{FF2B5EF4-FFF2-40B4-BE49-F238E27FC236}">
                <a16:creationId xmlns:a16="http://schemas.microsoft.com/office/drawing/2014/main" id="{0F976A49-E11C-4BC7-A6D4-1E98322B6C69}"/>
              </a:ext>
            </a:extLst>
          </p:cNvPr>
          <p:cNvSpPr txBox="1">
            <a:spLocks/>
          </p:cNvSpPr>
          <p:nvPr/>
        </p:nvSpPr>
        <p:spPr>
          <a:xfrm>
            <a:off x="2179621" y="818874"/>
            <a:ext cx="8531685"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Anticipated Time for Department to Ramp Up to Previous Volume Level, by Region</a:t>
            </a:r>
          </a:p>
        </p:txBody>
      </p:sp>
      <p:sp>
        <p:nvSpPr>
          <p:cNvPr id="16" name="Text Placeholder 3">
            <a:extLst>
              <a:ext uri="{FF2B5EF4-FFF2-40B4-BE49-F238E27FC236}">
                <a16:creationId xmlns:a16="http://schemas.microsoft.com/office/drawing/2014/main" id="{452C47AC-D9B0-4CA0-ACEF-E84BE48A648F}"/>
              </a:ext>
            </a:extLst>
          </p:cNvPr>
          <p:cNvSpPr txBox="1">
            <a:spLocks/>
          </p:cNvSpPr>
          <p:nvPr/>
        </p:nvSpPr>
        <p:spPr>
          <a:xfrm>
            <a:off x="285750" y="6122781"/>
            <a:ext cx="6404299" cy="153888"/>
          </a:xfrm>
          <a:prstGeom prst="rect">
            <a:avLst/>
          </a:prstGeom>
          <a:noFill/>
          <a:ln>
            <a:noFill/>
          </a:ln>
        </p:spPr>
        <p:txBody>
          <a:bodyPr spcFirstLastPara="1" wrap="square" lIns="0" tIns="0" rIns="0" bIns="0" anchor="b" anchorCtr="0">
            <a:spAutoFit/>
          </a:bodyPr>
          <a:lstStyle>
            <a:defPPr marR="0" lvl="0" algn="l" rtl="0">
              <a:lnSpc>
                <a:spcPct val="100000"/>
              </a:lnSpc>
              <a:spcBef>
                <a:spcPts val="0"/>
              </a:spcBef>
              <a:spcAft>
                <a:spcPts val="0"/>
              </a:spcAft>
            </a:defPPr>
            <a:lvl1pPr marL="0" marR="0" lvl="0" indent="0" algn="just" rtl="0" eaLnBrk="1" hangingPunct="1">
              <a:lnSpc>
                <a:spcPct val="100000"/>
              </a:lnSpc>
              <a:spcBef>
                <a:spcPts val="0"/>
              </a:spcBef>
              <a:spcAft>
                <a:spcPts val="0"/>
              </a:spcAft>
              <a:buClr>
                <a:schemeClr val="accent5"/>
              </a:buClr>
              <a:buSzPts val="1000"/>
              <a:buFont typeface="Open Sans"/>
              <a:buNone/>
              <a:defRPr sz="1000" b="0" i="1" u="none" strike="noStrike" cap="none">
                <a:solidFill>
                  <a:schemeClr val="dk1"/>
                </a:solidFill>
                <a:latin typeface="Open Sans"/>
                <a:ea typeface="Open Sans"/>
                <a:cs typeface="Open Sans"/>
                <a:sym typeface="Open Sans"/>
              </a:defRPr>
            </a:lvl1pPr>
            <a:lvl2pPr marL="914400" marR="0" lvl="1" indent="-228600" algn="l" rtl="0" eaLnBrk="1" hangingPunct="1">
              <a:lnSpc>
                <a:spcPct val="90000"/>
              </a:lnSpc>
              <a:spcBef>
                <a:spcPts val="500"/>
              </a:spcBef>
              <a:spcAft>
                <a:spcPts val="0"/>
              </a:spcAft>
              <a:buClr>
                <a:schemeClr val="accent5"/>
              </a:buClr>
              <a:buSzPts val="1600"/>
              <a:buFont typeface="Open Sans"/>
              <a:buNone/>
              <a:defRPr sz="1600" b="0" i="0" u="none" strike="noStrike" cap="none">
                <a:solidFill>
                  <a:schemeClr val="dk1"/>
                </a:solidFill>
                <a:latin typeface="Open Sans"/>
                <a:ea typeface="Open Sans"/>
                <a:cs typeface="Open Sans"/>
                <a:sym typeface="Open Sans"/>
              </a:defRPr>
            </a:lvl2pPr>
            <a:lvl3pPr marL="1371600" marR="0" lvl="2" indent="-228600" algn="l" rtl="0" eaLnBrk="1" hangingPunct="1">
              <a:lnSpc>
                <a:spcPct val="90000"/>
              </a:lnSpc>
              <a:spcBef>
                <a:spcPts val="500"/>
              </a:spcBef>
              <a:spcAft>
                <a:spcPts val="0"/>
              </a:spcAft>
              <a:buClr>
                <a:schemeClr val="accent5"/>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228600" algn="l" rtl="0" eaLnBrk="1" hangingPunct="1">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4pPr>
            <a:lvl5pPr marL="2286000" marR="0" lvl="4" indent="-228600" algn="l" rtl="0" eaLnBrk="1" hangingPunct="1">
              <a:lnSpc>
                <a:spcPct val="90000"/>
              </a:lnSpc>
              <a:spcBef>
                <a:spcPts val="500"/>
              </a:spcBef>
              <a:spcAft>
                <a:spcPts val="0"/>
              </a:spcAft>
              <a:buClr>
                <a:schemeClr val="accent5"/>
              </a:buClr>
              <a:buSzPts val="1200"/>
              <a:buFont typeface="Open Sans"/>
              <a:buNone/>
              <a:defRPr sz="1200" b="0" i="0" u="none" strike="noStrike" cap="none">
                <a:solidFill>
                  <a:schemeClr val="dk1"/>
                </a:solidFill>
                <a:latin typeface="Open Sans"/>
                <a:ea typeface="Open Sans"/>
                <a:cs typeface="Open Sans"/>
                <a:sym typeface="Open Sans"/>
              </a:defRPr>
            </a:lvl5pPr>
            <a:lvl6pPr marL="2743200" marR="0" lvl="5"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eaLnBrk="1" hangingPunct="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r>
              <a:rPr lang="en-US" dirty="0"/>
              <a:t>US n=488, Europe n=131 (Wave 1)</a:t>
            </a:r>
          </a:p>
        </p:txBody>
      </p:sp>
    </p:spTree>
    <p:extLst>
      <p:ext uri="{BB962C8B-B14F-4D97-AF65-F5344CB8AC3E}">
        <p14:creationId xmlns:p14="http://schemas.microsoft.com/office/powerpoint/2010/main" val="1280724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7;p4">
            <a:extLst>
              <a:ext uri="{FF2B5EF4-FFF2-40B4-BE49-F238E27FC236}">
                <a16:creationId xmlns:a16="http://schemas.microsoft.com/office/drawing/2014/main" id="{0AAB4B15-557E-F842-9018-7BEB65525799}"/>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9" name="Google Shape;38;p4">
            <a:extLst>
              <a:ext uri="{FF2B5EF4-FFF2-40B4-BE49-F238E27FC236}">
                <a16:creationId xmlns:a16="http://schemas.microsoft.com/office/drawing/2014/main" id="{839F8DAA-E5DC-D740-97F4-0EED2EAF4A13}"/>
              </a:ext>
            </a:extLst>
          </p:cNvPr>
          <p:cNvSpPr/>
          <p:nvPr/>
        </p:nvSpPr>
        <p:spPr>
          <a:xfrm>
            <a:off x="831850" y="1841157"/>
            <a:ext cx="10521950" cy="2307331"/>
          </a:xfrm>
          <a:prstGeom prst="roundRect">
            <a:avLst>
              <a:gd name="adj" fmla="val 16667"/>
            </a:avLst>
          </a:prstGeom>
          <a:solidFill>
            <a:srgbClr val="F4B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0" name="Google Shape;42;p4">
            <a:extLst>
              <a:ext uri="{FF2B5EF4-FFF2-40B4-BE49-F238E27FC236}">
                <a16:creationId xmlns:a16="http://schemas.microsoft.com/office/drawing/2014/main" id="{A73EC7E6-F359-BB42-BAF7-AC10656AE7DC}"/>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F558D8B6-9807-4107-9500-4DA580C6A5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83"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F558D8B6-9807-4107-9500-4DA580C6A51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C02CB43-522A-4860-B251-2C59A4B4611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AA6A3A82-9A10-4887-9699-B513ED60FECF}"/>
              </a:ext>
            </a:extLst>
          </p:cNvPr>
          <p:cNvSpPr>
            <a:spLocks noGrp="1"/>
          </p:cNvSpPr>
          <p:nvPr>
            <p:ph type="title"/>
          </p:nvPr>
        </p:nvSpPr>
        <p:spPr>
          <a:xfrm>
            <a:off x="1124464" y="2669059"/>
            <a:ext cx="9724511" cy="1893416"/>
          </a:xfrm>
        </p:spPr>
        <p:txBody>
          <a:bodyPr/>
          <a:lstStyle/>
          <a:p>
            <a:r>
              <a:rPr lang="en-US" sz="3200" dirty="0">
                <a:solidFill>
                  <a:schemeClr val="bg1"/>
                </a:solidFill>
              </a:rPr>
              <a:t>Questions?</a:t>
            </a:r>
          </a:p>
        </p:txBody>
      </p:sp>
      <p:sp>
        <p:nvSpPr>
          <p:cNvPr id="2" name="TextBox 1">
            <a:extLst>
              <a:ext uri="{FF2B5EF4-FFF2-40B4-BE49-F238E27FC236}">
                <a16:creationId xmlns:a16="http://schemas.microsoft.com/office/drawing/2014/main" id="{8E620D99-0945-44F1-967F-DC26E88914D4}"/>
              </a:ext>
            </a:extLst>
          </p:cNvPr>
          <p:cNvSpPr txBox="1"/>
          <p:nvPr/>
        </p:nvSpPr>
        <p:spPr>
          <a:xfrm>
            <a:off x="1124464" y="1876425"/>
            <a:ext cx="941283" cy="523220"/>
          </a:xfrm>
          <a:prstGeom prst="rect">
            <a:avLst/>
          </a:prstGeom>
          <a:noFill/>
        </p:spPr>
        <p:txBody>
          <a:bodyPr wrap="none" rtlCol="0">
            <a:spAutoFit/>
          </a:bodyPr>
          <a:lstStyle/>
          <a:p>
            <a:r>
              <a:rPr lang="en-US" sz="2800" dirty="0">
                <a:solidFill>
                  <a:schemeClr val="bg1"/>
                </a:solidFill>
              </a:rPr>
              <a:t>Q&amp;A</a:t>
            </a:r>
          </a:p>
        </p:txBody>
      </p:sp>
    </p:spTree>
    <p:extLst>
      <p:ext uri="{BB962C8B-B14F-4D97-AF65-F5344CB8AC3E}">
        <p14:creationId xmlns:p14="http://schemas.microsoft.com/office/powerpoint/2010/main" val="3040474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37;p4">
            <a:extLst>
              <a:ext uri="{FF2B5EF4-FFF2-40B4-BE49-F238E27FC236}">
                <a16:creationId xmlns:a16="http://schemas.microsoft.com/office/drawing/2014/main" id="{9C510476-CF2A-DE45-ABCC-B0CF1ACFEC0B}"/>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9" name="Google Shape;38;p4">
            <a:extLst>
              <a:ext uri="{FF2B5EF4-FFF2-40B4-BE49-F238E27FC236}">
                <a16:creationId xmlns:a16="http://schemas.microsoft.com/office/drawing/2014/main" id="{5023D40D-79B2-7846-9360-8F4D44CCF835}"/>
              </a:ext>
            </a:extLst>
          </p:cNvPr>
          <p:cNvSpPr/>
          <p:nvPr/>
        </p:nvSpPr>
        <p:spPr>
          <a:xfrm>
            <a:off x="831850" y="1841157"/>
            <a:ext cx="10521950" cy="2307331"/>
          </a:xfrm>
          <a:prstGeom prst="roundRect">
            <a:avLst>
              <a:gd name="adj" fmla="val 16667"/>
            </a:avLst>
          </a:prstGeom>
          <a:solidFill>
            <a:srgbClr val="F4B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10" name="Google Shape;42;p4">
            <a:extLst>
              <a:ext uri="{FF2B5EF4-FFF2-40B4-BE49-F238E27FC236}">
                <a16:creationId xmlns:a16="http://schemas.microsoft.com/office/drawing/2014/main" id="{1106AC6D-EF5B-F447-8B39-23FE3F3B4E98}"/>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F558D8B6-9807-4107-9500-4DA580C6A51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97"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F558D8B6-9807-4107-9500-4DA580C6A51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CC02CB43-522A-4860-B251-2C59A4B4611F}"/>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AA6A3A82-9A10-4887-9699-B513ED60FECF}"/>
              </a:ext>
            </a:extLst>
          </p:cNvPr>
          <p:cNvSpPr>
            <a:spLocks noGrp="1"/>
          </p:cNvSpPr>
          <p:nvPr>
            <p:ph type="title"/>
          </p:nvPr>
        </p:nvSpPr>
        <p:spPr>
          <a:xfrm>
            <a:off x="1124464" y="2669059"/>
            <a:ext cx="9724511" cy="1893416"/>
          </a:xfrm>
        </p:spPr>
        <p:txBody>
          <a:bodyPr/>
          <a:lstStyle/>
          <a:p>
            <a:r>
              <a:rPr lang="en-US" sz="3200" dirty="0">
                <a:solidFill>
                  <a:schemeClr val="bg1"/>
                </a:solidFill>
              </a:rPr>
              <a:t>Please email </a:t>
            </a:r>
            <a:r>
              <a:rPr lang="en-US" sz="3200" u="sng" dirty="0">
                <a:solidFill>
                  <a:srgbClr val="F4B64E"/>
                </a:solidFill>
                <a:hlinkClick r:id="rId7">
                  <a:extLst>
                    <a:ext uri="{A12FA001-AC4F-418D-AE19-62706E023703}">
                      <ahyp:hlinkClr xmlns:ahyp="http://schemas.microsoft.com/office/drawing/2018/hyperlinkcolor" val="tx"/>
                    </a:ext>
                  </a:extLst>
                </a:hlinkClick>
              </a:rPr>
              <a:t>COVID19@</a:t>
            </a:r>
            <a:r>
              <a:rPr lang="en-US" sz="3200" u="sng" dirty="0">
                <a:solidFill>
                  <a:srgbClr val="F4B64E"/>
                </a:solidFill>
              </a:rPr>
              <a:t>IMVInfo.com</a:t>
            </a:r>
            <a:br>
              <a:rPr lang="en-US" sz="3200" dirty="0">
                <a:solidFill>
                  <a:schemeClr val="bg1"/>
                </a:solidFill>
              </a:rPr>
            </a:br>
            <a:r>
              <a:rPr lang="en-US" sz="3200" dirty="0">
                <a:solidFill>
                  <a:schemeClr val="bg1"/>
                </a:solidFill>
              </a:rPr>
              <a:t>to receive the slide deck or for information about how to purchase the ongoing tracking data</a:t>
            </a:r>
          </a:p>
        </p:txBody>
      </p:sp>
      <p:sp>
        <p:nvSpPr>
          <p:cNvPr id="2" name="TextBox 1">
            <a:extLst>
              <a:ext uri="{FF2B5EF4-FFF2-40B4-BE49-F238E27FC236}">
                <a16:creationId xmlns:a16="http://schemas.microsoft.com/office/drawing/2014/main" id="{8E620D99-0945-44F1-967F-DC26E88914D4}"/>
              </a:ext>
            </a:extLst>
          </p:cNvPr>
          <p:cNvSpPr txBox="1"/>
          <p:nvPr/>
        </p:nvSpPr>
        <p:spPr>
          <a:xfrm>
            <a:off x="1124464" y="1876425"/>
            <a:ext cx="2278188" cy="523220"/>
          </a:xfrm>
          <a:prstGeom prst="rect">
            <a:avLst/>
          </a:prstGeom>
          <a:noFill/>
        </p:spPr>
        <p:txBody>
          <a:bodyPr wrap="none" rtlCol="0">
            <a:spAutoFit/>
          </a:bodyPr>
          <a:lstStyle/>
          <a:p>
            <a:r>
              <a:rPr lang="en-US" sz="2800" dirty="0">
                <a:solidFill>
                  <a:schemeClr val="bg1"/>
                </a:solidFill>
              </a:rPr>
              <a:t>THANK YOU</a:t>
            </a:r>
          </a:p>
        </p:txBody>
      </p:sp>
    </p:spTree>
    <p:extLst>
      <p:ext uri="{BB962C8B-B14F-4D97-AF65-F5344CB8AC3E}">
        <p14:creationId xmlns:p14="http://schemas.microsoft.com/office/powerpoint/2010/main" val="279890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7;p4">
            <a:extLst>
              <a:ext uri="{FF2B5EF4-FFF2-40B4-BE49-F238E27FC236}">
                <a16:creationId xmlns:a16="http://schemas.microsoft.com/office/drawing/2014/main" id="{A829FFC6-84FD-5640-8456-C4A34B13BC14}"/>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20" name="Google Shape;38;p4">
            <a:extLst>
              <a:ext uri="{FF2B5EF4-FFF2-40B4-BE49-F238E27FC236}">
                <a16:creationId xmlns:a16="http://schemas.microsoft.com/office/drawing/2014/main" id="{D7A7B07B-AD27-4641-BC94-FDC8F609A236}"/>
              </a:ext>
            </a:extLst>
          </p:cNvPr>
          <p:cNvSpPr/>
          <p:nvPr/>
        </p:nvSpPr>
        <p:spPr>
          <a:xfrm>
            <a:off x="831850" y="1841157"/>
            <a:ext cx="10521950" cy="2307331"/>
          </a:xfrm>
          <a:prstGeom prst="roundRect">
            <a:avLst>
              <a:gd name="adj" fmla="val 16667"/>
            </a:avLst>
          </a:prstGeom>
          <a:solidFill>
            <a:srgbClr val="F4B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2" name="Google Shape;42;p4">
            <a:extLst>
              <a:ext uri="{FF2B5EF4-FFF2-40B4-BE49-F238E27FC236}">
                <a16:creationId xmlns:a16="http://schemas.microsoft.com/office/drawing/2014/main" id="{3267C509-B599-DA4F-81B5-35D3428E227D}"/>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80C02D60-ED54-4CED-86F2-47696851BF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77"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80C02D60-ED54-4CED-86F2-47696851BF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99E2B6D-B250-4DDA-A4EF-DAE5A64FAC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extBox 1">
            <a:extLst>
              <a:ext uri="{FF2B5EF4-FFF2-40B4-BE49-F238E27FC236}">
                <a16:creationId xmlns:a16="http://schemas.microsoft.com/office/drawing/2014/main" id="{8426C541-2522-4D29-AB40-F974B7432208}"/>
              </a:ext>
            </a:extLst>
          </p:cNvPr>
          <p:cNvSpPr txBox="1"/>
          <p:nvPr/>
        </p:nvSpPr>
        <p:spPr>
          <a:xfrm>
            <a:off x="1190625" y="1866900"/>
            <a:ext cx="3800475" cy="523220"/>
          </a:xfrm>
          <a:prstGeom prst="rect">
            <a:avLst/>
          </a:prstGeom>
          <a:noFill/>
        </p:spPr>
        <p:txBody>
          <a:bodyPr wrap="square" rtlCol="0">
            <a:spAutoFit/>
          </a:bodyPr>
          <a:lstStyle/>
          <a:p>
            <a:r>
              <a:rPr lang="en-US" sz="2800" dirty="0">
                <a:solidFill>
                  <a:schemeClr val="bg1"/>
                </a:solidFill>
              </a:rPr>
              <a:t>Today’s Presenters</a:t>
            </a:r>
          </a:p>
        </p:txBody>
      </p:sp>
      <p:pic>
        <p:nvPicPr>
          <p:cNvPr id="9" name="Picture 8" descr="A person wearing a suit and tie smiling at the camera&#10;&#10;Description automatically generated">
            <a:extLst>
              <a:ext uri="{FF2B5EF4-FFF2-40B4-BE49-F238E27FC236}">
                <a16:creationId xmlns:a16="http://schemas.microsoft.com/office/drawing/2014/main" id="{008F7EF8-DCFF-4E58-8474-67E90F0F5121}"/>
              </a:ext>
            </a:extLst>
          </p:cNvPr>
          <p:cNvPicPr>
            <a:picLocks noChangeAspect="1"/>
          </p:cNvPicPr>
          <p:nvPr/>
        </p:nvPicPr>
        <p:blipFill>
          <a:blip r:embed="rId7"/>
          <a:stretch>
            <a:fillRect/>
          </a:stretch>
        </p:blipFill>
        <p:spPr>
          <a:xfrm>
            <a:off x="6643225" y="2802494"/>
            <a:ext cx="1254918" cy="1296055"/>
          </a:xfrm>
          <a:prstGeom prst="rect">
            <a:avLst/>
          </a:prstGeom>
        </p:spPr>
      </p:pic>
      <p:sp>
        <p:nvSpPr>
          <p:cNvPr id="10" name="TextBox 9">
            <a:extLst>
              <a:ext uri="{FF2B5EF4-FFF2-40B4-BE49-F238E27FC236}">
                <a16:creationId xmlns:a16="http://schemas.microsoft.com/office/drawing/2014/main" id="{CFBDA714-351C-4768-B7A6-59CAC1694238}"/>
              </a:ext>
            </a:extLst>
          </p:cNvPr>
          <p:cNvSpPr txBox="1"/>
          <p:nvPr/>
        </p:nvSpPr>
        <p:spPr>
          <a:xfrm>
            <a:off x="3864768" y="4098549"/>
            <a:ext cx="2231232" cy="523220"/>
          </a:xfrm>
          <a:prstGeom prst="rect">
            <a:avLst/>
          </a:prstGeom>
          <a:noFill/>
        </p:spPr>
        <p:txBody>
          <a:bodyPr wrap="square" rtlCol="0">
            <a:spAutoFit/>
          </a:bodyPr>
          <a:lstStyle/>
          <a:p>
            <a:pPr algn="ctr"/>
            <a:r>
              <a:rPr lang="en-US" dirty="0">
                <a:solidFill>
                  <a:schemeClr val="bg1"/>
                </a:solidFill>
              </a:rPr>
              <a:t>Lorna Young</a:t>
            </a:r>
          </a:p>
          <a:p>
            <a:pPr algn="ctr"/>
            <a:r>
              <a:rPr lang="en-US" dirty="0">
                <a:solidFill>
                  <a:schemeClr val="bg1"/>
                </a:solidFill>
              </a:rPr>
              <a:t>Sr Director Insights</a:t>
            </a:r>
          </a:p>
        </p:txBody>
      </p:sp>
      <p:sp>
        <p:nvSpPr>
          <p:cNvPr id="12" name="TextBox 11">
            <a:extLst>
              <a:ext uri="{FF2B5EF4-FFF2-40B4-BE49-F238E27FC236}">
                <a16:creationId xmlns:a16="http://schemas.microsoft.com/office/drawing/2014/main" id="{E60B22FD-9530-4FE2-B457-C24C8CCAF61E}"/>
              </a:ext>
            </a:extLst>
          </p:cNvPr>
          <p:cNvSpPr txBox="1"/>
          <p:nvPr/>
        </p:nvSpPr>
        <p:spPr>
          <a:xfrm>
            <a:off x="6556309" y="4183304"/>
            <a:ext cx="1428750" cy="523220"/>
          </a:xfrm>
          <a:prstGeom prst="rect">
            <a:avLst/>
          </a:prstGeom>
          <a:noFill/>
        </p:spPr>
        <p:txBody>
          <a:bodyPr wrap="square" rtlCol="0">
            <a:spAutoFit/>
          </a:bodyPr>
          <a:lstStyle/>
          <a:p>
            <a:pPr algn="ctr"/>
            <a:r>
              <a:rPr lang="en-US" dirty="0">
                <a:solidFill>
                  <a:schemeClr val="bg1"/>
                </a:solidFill>
              </a:rPr>
              <a:t>Craig Overpeck</a:t>
            </a:r>
          </a:p>
          <a:p>
            <a:pPr algn="ctr"/>
            <a:r>
              <a:rPr lang="en-US" dirty="0">
                <a:solidFill>
                  <a:schemeClr val="bg1"/>
                </a:solidFill>
              </a:rPr>
              <a:t>CEO</a:t>
            </a:r>
          </a:p>
        </p:txBody>
      </p:sp>
      <p:pic>
        <p:nvPicPr>
          <p:cNvPr id="8" name="Picture 7" descr="A person smiling for the camera&#10;&#10;Description automatically generated">
            <a:extLst>
              <a:ext uri="{FF2B5EF4-FFF2-40B4-BE49-F238E27FC236}">
                <a16:creationId xmlns:a16="http://schemas.microsoft.com/office/drawing/2014/main" id="{C2AD1EE7-3AA2-4E6F-9065-14AE94B104D5}"/>
              </a:ext>
            </a:extLst>
          </p:cNvPr>
          <p:cNvPicPr>
            <a:picLocks noChangeAspect="1"/>
          </p:cNvPicPr>
          <p:nvPr/>
        </p:nvPicPr>
        <p:blipFill>
          <a:blip r:embed="rId8"/>
          <a:stretch>
            <a:fillRect/>
          </a:stretch>
        </p:blipFill>
        <p:spPr>
          <a:xfrm>
            <a:off x="4325076" y="2769885"/>
            <a:ext cx="1310617" cy="1310617"/>
          </a:xfrm>
          <a:prstGeom prst="rect">
            <a:avLst/>
          </a:prstGeom>
        </p:spPr>
      </p:pic>
    </p:spTree>
    <p:extLst>
      <p:ext uri="{BB962C8B-B14F-4D97-AF65-F5344CB8AC3E}">
        <p14:creationId xmlns:p14="http://schemas.microsoft.com/office/powerpoint/2010/main" val="731782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349A1BFD-2D43-493D-BEA6-2A32FEB420BE}"/>
              </a:ext>
            </a:extLst>
          </p:cNvPr>
          <p:cNvSpPr/>
          <p:nvPr/>
        </p:nvSpPr>
        <p:spPr>
          <a:xfrm>
            <a:off x="193769" y="3031869"/>
            <a:ext cx="2866252" cy="152382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3" name="Rectangle: Rounded Corners 12">
            <a:extLst>
              <a:ext uri="{FF2B5EF4-FFF2-40B4-BE49-F238E27FC236}">
                <a16:creationId xmlns:a16="http://schemas.microsoft.com/office/drawing/2014/main" id="{BD3AEE9A-2E99-4DB8-86FC-5698E07C6BAB}"/>
              </a:ext>
            </a:extLst>
          </p:cNvPr>
          <p:cNvSpPr/>
          <p:nvPr/>
        </p:nvSpPr>
        <p:spPr>
          <a:xfrm>
            <a:off x="7797984" y="1515670"/>
            <a:ext cx="4190817" cy="127870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2" name="Rectangle: Rounded Corners 11">
            <a:extLst>
              <a:ext uri="{FF2B5EF4-FFF2-40B4-BE49-F238E27FC236}">
                <a16:creationId xmlns:a16="http://schemas.microsoft.com/office/drawing/2014/main" id="{E6E8C86A-9154-4A9C-AD91-3A36106F5DD3}"/>
              </a:ext>
            </a:extLst>
          </p:cNvPr>
          <p:cNvSpPr/>
          <p:nvPr/>
        </p:nvSpPr>
        <p:spPr>
          <a:xfrm>
            <a:off x="7848782" y="4514510"/>
            <a:ext cx="4089217" cy="127870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1" name="Rectangle: Rounded Corners 10">
            <a:extLst>
              <a:ext uri="{FF2B5EF4-FFF2-40B4-BE49-F238E27FC236}">
                <a16:creationId xmlns:a16="http://schemas.microsoft.com/office/drawing/2014/main" id="{F8D92C98-420F-4C6C-BC79-77D1FC333C76}"/>
              </a:ext>
            </a:extLst>
          </p:cNvPr>
          <p:cNvSpPr/>
          <p:nvPr/>
        </p:nvSpPr>
        <p:spPr>
          <a:xfrm>
            <a:off x="1208175" y="4803085"/>
            <a:ext cx="2866252" cy="152382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10" name="Rectangle: Rounded Corners 9">
            <a:extLst>
              <a:ext uri="{FF2B5EF4-FFF2-40B4-BE49-F238E27FC236}">
                <a16:creationId xmlns:a16="http://schemas.microsoft.com/office/drawing/2014/main" id="{F77766DF-014A-4C82-906E-11352F49E4C6}"/>
              </a:ext>
            </a:extLst>
          </p:cNvPr>
          <p:cNvSpPr/>
          <p:nvPr/>
        </p:nvSpPr>
        <p:spPr>
          <a:xfrm>
            <a:off x="1208177" y="1322915"/>
            <a:ext cx="2866252" cy="1523823"/>
          </a:xfrm>
          <a:prstGeom prst="round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sp>
        <p:nvSpPr>
          <p:cNvPr id="2" name="Title 1">
            <a:extLst>
              <a:ext uri="{FF2B5EF4-FFF2-40B4-BE49-F238E27FC236}">
                <a16:creationId xmlns:a16="http://schemas.microsoft.com/office/drawing/2014/main" id="{EC782CCE-5A27-4D4E-A822-62DCA8B070B5}"/>
              </a:ext>
            </a:extLst>
          </p:cNvPr>
          <p:cNvSpPr>
            <a:spLocks noGrp="1"/>
          </p:cNvSpPr>
          <p:nvPr>
            <p:ph type="title"/>
          </p:nvPr>
        </p:nvSpPr>
        <p:spPr>
          <a:xfrm>
            <a:off x="1722697" y="332345"/>
            <a:ext cx="9082103" cy="1143000"/>
          </a:xfrm>
        </p:spPr>
        <p:txBody>
          <a:bodyPr>
            <a:normAutofit fontScale="90000"/>
          </a:bodyPr>
          <a:lstStyle/>
          <a:p>
            <a:pPr marL="0" indent="0" algn="ctr">
              <a:buNone/>
            </a:pPr>
            <a:r>
              <a:rPr lang="en-US" sz="2667" dirty="0">
                <a:latin typeface="Open Sans" panose="020B0606030504020204"/>
              </a:rPr>
              <a:t>Our Global Insights Brands are Leaders in </a:t>
            </a:r>
            <a:br>
              <a:rPr lang="en-US" sz="2667" dirty="0">
                <a:latin typeface="Open Sans" panose="020B0606030504020204"/>
              </a:rPr>
            </a:br>
            <a:r>
              <a:rPr lang="en-US" sz="2667" dirty="0">
                <a:solidFill>
                  <a:srgbClr val="F4B64E"/>
                </a:solidFill>
                <a:latin typeface="Open Sans" panose="020B0606030504020204"/>
              </a:rPr>
              <a:t>Instrumentation, Life Science, Imaging, and Clinical Diagnostics</a:t>
            </a:r>
            <a:endParaRPr lang="en-US" sz="2667" dirty="0">
              <a:solidFill>
                <a:srgbClr val="F4B64E"/>
              </a:solidFill>
              <a:latin typeface="Vectora LT Std Roman" pitchFamily="34" charset="0"/>
            </a:endParaRPr>
          </a:p>
        </p:txBody>
      </p:sp>
      <p:pic>
        <p:nvPicPr>
          <p:cNvPr id="4" name="Picture 3" descr="bio_logo_blue_notagline.eps">
            <a:extLst>
              <a:ext uri="{FF2B5EF4-FFF2-40B4-BE49-F238E27FC236}">
                <a16:creationId xmlns:a16="http://schemas.microsoft.com/office/drawing/2014/main" id="{225520A6-6D3F-49EF-9D48-A5B711C940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120819" y="1869754"/>
            <a:ext cx="3766381" cy="692671"/>
          </a:xfrm>
          <a:prstGeom prst="rect">
            <a:avLst/>
          </a:prstGeom>
        </p:spPr>
      </p:pic>
      <p:pic>
        <p:nvPicPr>
          <p:cNvPr id="5" name="Picture 4">
            <a:extLst>
              <a:ext uri="{FF2B5EF4-FFF2-40B4-BE49-F238E27FC236}">
                <a16:creationId xmlns:a16="http://schemas.microsoft.com/office/drawing/2014/main" id="{547D04BE-FCA0-4803-87EA-F59F0FCE57A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3784" t="8083" r="5977" b="10719"/>
          <a:stretch/>
        </p:blipFill>
        <p:spPr>
          <a:xfrm>
            <a:off x="1286740" y="4913123"/>
            <a:ext cx="2549857" cy="1237323"/>
          </a:xfrm>
          <a:prstGeom prst="rect">
            <a:avLst/>
          </a:prstGeom>
        </p:spPr>
      </p:pic>
      <p:pic>
        <p:nvPicPr>
          <p:cNvPr id="6" name="Picture 5">
            <a:extLst>
              <a:ext uri="{FF2B5EF4-FFF2-40B4-BE49-F238E27FC236}">
                <a16:creationId xmlns:a16="http://schemas.microsoft.com/office/drawing/2014/main" id="{A1103710-1BD4-4605-BAF0-478492104CC1}"/>
              </a:ext>
            </a:extLst>
          </p:cNvPr>
          <p:cNvPicPr>
            <a:picLocks noChangeAspect="1"/>
          </p:cNvPicPr>
          <p:nvPr/>
        </p:nvPicPr>
        <p:blipFill rotWithShape="1">
          <a:blip r:embed="rId4" cstate="print"/>
          <a:srcRect l="5554" t="3618" r="2652" b="6667"/>
          <a:stretch/>
        </p:blipFill>
        <p:spPr>
          <a:xfrm>
            <a:off x="1422101" y="1393297"/>
            <a:ext cx="2438400" cy="1367096"/>
          </a:xfrm>
          <a:prstGeom prst="rect">
            <a:avLst/>
          </a:prstGeom>
        </p:spPr>
      </p:pic>
      <p:pic>
        <p:nvPicPr>
          <p:cNvPr id="7" name="Picture 6">
            <a:extLst>
              <a:ext uri="{FF2B5EF4-FFF2-40B4-BE49-F238E27FC236}">
                <a16:creationId xmlns:a16="http://schemas.microsoft.com/office/drawing/2014/main" id="{57C1E3D5-5AD6-4B6E-8559-2857D90FC713}"/>
              </a:ext>
            </a:extLst>
          </p:cNvPr>
          <p:cNvPicPr>
            <a:picLocks noChangeAspect="1"/>
          </p:cNvPicPr>
          <p:nvPr/>
        </p:nvPicPr>
        <p:blipFill>
          <a:blip r:embed="rId5" cstate="print"/>
          <a:stretch>
            <a:fillRect/>
          </a:stretch>
        </p:blipFill>
        <p:spPr>
          <a:xfrm>
            <a:off x="8384514" y="4786920"/>
            <a:ext cx="3295607" cy="869673"/>
          </a:xfrm>
          <a:prstGeom prst="rect">
            <a:avLst/>
          </a:prstGeom>
        </p:spPr>
      </p:pic>
      <p:sp>
        <p:nvSpPr>
          <p:cNvPr id="9" name="Cloud 8">
            <a:extLst>
              <a:ext uri="{FF2B5EF4-FFF2-40B4-BE49-F238E27FC236}">
                <a16:creationId xmlns:a16="http://schemas.microsoft.com/office/drawing/2014/main" id="{61AA2FB9-92EB-4886-9819-11C99FA1B0C4}"/>
              </a:ext>
            </a:extLst>
          </p:cNvPr>
          <p:cNvSpPr/>
          <p:nvPr/>
        </p:nvSpPr>
        <p:spPr>
          <a:xfrm>
            <a:off x="2736544" y="2028425"/>
            <a:ext cx="6400800" cy="3435553"/>
          </a:xfrm>
          <a:prstGeom prst="cloud">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a:p>
        </p:txBody>
      </p:sp>
      <p:pic>
        <p:nvPicPr>
          <p:cNvPr id="8" name="Picture 7">
            <a:extLst>
              <a:ext uri="{FF2B5EF4-FFF2-40B4-BE49-F238E27FC236}">
                <a16:creationId xmlns:a16="http://schemas.microsoft.com/office/drawing/2014/main" id="{A05A6815-FC8C-4FE6-8946-0D2809C36F1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83496" y="2609681"/>
            <a:ext cx="5760504" cy="2102585"/>
          </a:xfrm>
          <a:prstGeom prst="rect">
            <a:avLst/>
          </a:prstGeom>
        </p:spPr>
      </p:pic>
      <p:pic>
        <p:nvPicPr>
          <p:cNvPr id="1026" name="Picture 2">
            <a:extLst>
              <a:ext uri="{FF2B5EF4-FFF2-40B4-BE49-F238E27FC236}">
                <a16:creationId xmlns:a16="http://schemas.microsoft.com/office/drawing/2014/main" id="{579E638C-5141-4A96-A2BC-7975BB38A1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856" y="3244509"/>
            <a:ext cx="2006600" cy="127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10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7;p4">
            <a:extLst>
              <a:ext uri="{FF2B5EF4-FFF2-40B4-BE49-F238E27FC236}">
                <a16:creationId xmlns:a16="http://schemas.microsoft.com/office/drawing/2014/main" id="{EB519533-8E49-2647-8059-D295F0D2DB3F}"/>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15" name="Google Shape;38;p4">
            <a:extLst>
              <a:ext uri="{FF2B5EF4-FFF2-40B4-BE49-F238E27FC236}">
                <a16:creationId xmlns:a16="http://schemas.microsoft.com/office/drawing/2014/main" id="{3211BD80-09B3-834A-8DA3-F6FD992BD9EC}"/>
              </a:ext>
            </a:extLst>
          </p:cNvPr>
          <p:cNvSpPr/>
          <p:nvPr/>
        </p:nvSpPr>
        <p:spPr>
          <a:xfrm>
            <a:off x="831850" y="1841157"/>
            <a:ext cx="10521950" cy="2307331"/>
          </a:xfrm>
          <a:prstGeom prst="roundRect">
            <a:avLst>
              <a:gd name="adj" fmla="val 16667"/>
            </a:avLst>
          </a:prstGeom>
          <a:solidFill>
            <a:srgbClr val="F4B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22" name="Google Shape;42;p4">
            <a:extLst>
              <a:ext uri="{FF2B5EF4-FFF2-40B4-BE49-F238E27FC236}">
                <a16:creationId xmlns:a16="http://schemas.microsoft.com/office/drawing/2014/main" id="{49868E1D-31AF-6A47-93A8-39F83906F2FC}"/>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80C02D60-ED54-4CED-86F2-47696851BF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83"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80C02D60-ED54-4CED-86F2-47696851BF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99E2B6D-B250-4DDA-A4EF-DAE5A64FAC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2" name="TextBox 1">
            <a:extLst>
              <a:ext uri="{FF2B5EF4-FFF2-40B4-BE49-F238E27FC236}">
                <a16:creationId xmlns:a16="http://schemas.microsoft.com/office/drawing/2014/main" id="{8426C541-2522-4D29-AB40-F974B7432208}"/>
              </a:ext>
            </a:extLst>
          </p:cNvPr>
          <p:cNvSpPr txBox="1"/>
          <p:nvPr/>
        </p:nvSpPr>
        <p:spPr>
          <a:xfrm>
            <a:off x="1190625" y="1866900"/>
            <a:ext cx="6515100" cy="523220"/>
          </a:xfrm>
          <a:prstGeom prst="rect">
            <a:avLst/>
          </a:prstGeom>
          <a:noFill/>
        </p:spPr>
        <p:txBody>
          <a:bodyPr wrap="square" rtlCol="0">
            <a:spAutoFit/>
          </a:bodyPr>
          <a:lstStyle/>
          <a:p>
            <a:r>
              <a:rPr lang="en-US" sz="2800" dirty="0">
                <a:solidFill>
                  <a:schemeClr val="bg1"/>
                </a:solidFill>
              </a:rPr>
              <a:t>Imaging Tracker Methodology</a:t>
            </a:r>
          </a:p>
        </p:txBody>
      </p:sp>
      <p:graphicFrame>
        <p:nvGraphicFramePr>
          <p:cNvPr id="10" name="Chart 9">
            <a:extLst>
              <a:ext uri="{FF2B5EF4-FFF2-40B4-BE49-F238E27FC236}">
                <a16:creationId xmlns:a16="http://schemas.microsoft.com/office/drawing/2014/main" id="{C2643383-0900-4FE3-B661-761C9BAE7DA1}"/>
              </a:ext>
            </a:extLst>
          </p:cNvPr>
          <p:cNvGraphicFramePr/>
          <p:nvPr>
            <p:extLst>
              <p:ext uri="{D42A27DB-BD31-4B8C-83A1-F6EECF244321}">
                <p14:modId xmlns:p14="http://schemas.microsoft.com/office/powerpoint/2010/main" val="3791190192"/>
              </p:ext>
            </p:extLst>
          </p:nvPr>
        </p:nvGraphicFramePr>
        <p:xfrm>
          <a:off x="8423242" y="2594598"/>
          <a:ext cx="2435362" cy="2183501"/>
        </p:xfrm>
        <a:graphic>
          <a:graphicData uri="http://schemas.openxmlformats.org/drawingml/2006/chart">
            <c:chart xmlns:c="http://schemas.openxmlformats.org/drawingml/2006/chart" xmlns:r="http://schemas.openxmlformats.org/officeDocument/2006/relationships" r:id="rId7"/>
          </a:graphicData>
        </a:graphic>
      </p:graphicFrame>
      <p:grpSp>
        <p:nvGrpSpPr>
          <p:cNvPr id="20" name="Group 19">
            <a:extLst>
              <a:ext uri="{FF2B5EF4-FFF2-40B4-BE49-F238E27FC236}">
                <a16:creationId xmlns:a16="http://schemas.microsoft.com/office/drawing/2014/main" id="{9A1E990E-7816-42AD-A3BD-D47A973BC08E}"/>
              </a:ext>
            </a:extLst>
          </p:cNvPr>
          <p:cNvGrpSpPr/>
          <p:nvPr/>
        </p:nvGrpSpPr>
        <p:grpSpPr>
          <a:xfrm>
            <a:off x="1333396" y="2594598"/>
            <a:ext cx="2632317" cy="2183501"/>
            <a:chOff x="3311283" y="3935896"/>
            <a:chExt cx="2632317" cy="2183501"/>
          </a:xfrm>
        </p:grpSpPr>
        <p:sp>
          <p:nvSpPr>
            <p:cNvPr id="18" name="Rectangle 17">
              <a:extLst>
                <a:ext uri="{FF2B5EF4-FFF2-40B4-BE49-F238E27FC236}">
                  <a16:creationId xmlns:a16="http://schemas.microsoft.com/office/drawing/2014/main" id="{B1BCF7D3-8578-46F4-B88B-240AA1F8BC76}"/>
                </a:ext>
              </a:extLst>
            </p:cNvPr>
            <p:cNvSpPr/>
            <p:nvPr/>
          </p:nvSpPr>
          <p:spPr>
            <a:xfrm>
              <a:off x="3311283" y="3935896"/>
              <a:ext cx="2632317" cy="2183501"/>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A54ACBE3-CB26-4EE8-95D8-A512CAD3C87D}"/>
                </a:ext>
              </a:extLst>
            </p:cNvPr>
            <p:cNvGrpSpPr/>
            <p:nvPr/>
          </p:nvGrpSpPr>
          <p:grpSpPr>
            <a:xfrm>
              <a:off x="3425687" y="4103833"/>
              <a:ext cx="2435361" cy="1926112"/>
              <a:chOff x="5091597" y="151200"/>
              <a:chExt cx="1914525" cy="1289974"/>
            </a:xfrm>
          </p:grpSpPr>
          <p:pic>
            <p:nvPicPr>
              <p:cNvPr id="13" name="Picture 12">
                <a:extLst>
                  <a:ext uri="{FF2B5EF4-FFF2-40B4-BE49-F238E27FC236}">
                    <a16:creationId xmlns:a16="http://schemas.microsoft.com/office/drawing/2014/main" id="{CF887FD8-BB83-4D02-BBF8-89461B22283F}"/>
                  </a:ext>
                </a:extLst>
              </p:cNvPr>
              <p:cNvPicPr>
                <a:picLocks noChangeAspect="1"/>
              </p:cNvPicPr>
              <p:nvPr/>
            </p:nvPicPr>
            <p:blipFill>
              <a:blip r:embed="rId8"/>
              <a:stretch>
                <a:fillRect/>
              </a:stretch>
            </p:blipFill>
            <p:spPr>
              <a:xfrm>
                <a:off x="5091597" y="151200"/>
                <a:ext cx="1914525" cy="1000125"/>
              </a:xfrm>
              <a:prstGeom prst="rect">
                <a:avLst/>
              </a:prstGeom>
            </p:spPr>
          </p:pic>
          <p:sp>
            <p:nvSpPr>
              <p:cNvPr id="16" name="Rectangle 15">
                <a:extLst>
                  <a:ext uri="{FF2B5EF4-FFF2-40B4-BE49-F238E27FC236}">
                    <a16:creationId xmlns:a16="http://schemas.microsoft.com/office/drawing/2014/main" id="{DA042D38-E45D-4B31-8850-E073A92381BD}"/>
                  </a:ext>
                </a:extLst>
              </p:cNvPr>
              <p:cNvSpPr/>
              <p:nvPr/>
            </p:nvSpPr>
            <p:spPr>
              <a:xfrm>
                <a:off x="5198165" y="1023730"/>
                <a:ext cx="1649896" cy="41744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Survey available to respondents for one week, each wave</a:t>
                </a:r>
              </a:p>
            </p:txBody>
          </p:sp>
        </p:grpSp>
      </p:grpSp>
      <p:sp>
        <p:nvSpPr>
          <p:cNvPr id="21" name="Rectangle 20">
            <a:extLst>
              <a:ext uri="{FF2B5EF4-FFF2-40B4-BE49-F238E27FC236}">
                <a16:creationId xmlns:a16="http://schemas.microsoft.com/office/drawing/2014/main" id="{1DEEAA19-C843-486A-8BF1-73F00E653FDC}"/>
              </a:ext>
            </a:extLst>
          </p:cNvPr>
          <p:cNvSpPr/>
          <p:nvPr/>
        </p:nvSpPr>
        <p:spPr>
          <a:xfrm>
            <a:off x="3672956" y="5553345"/>
            <a:ext cx="5080237" cy="307777"/>
          </a:xfrm>
          <a:prstGeom prst="rect">
            <a:avLst/>
          </a:prstGeom>
        </p:spPr>
        <p:txBody>
          <a:bodyPr wrap="none">
            <a:spAutoFit/>
          </a:bodyPr>
          <a:lstStyle/>
          <a:p>
            <a:r>
              <a:rPr lang="en-US" dirty="0">
                <a:solidFill>
                  <a:schemeClr val="bg2">
                    <a:lumMod val="50000"/>
                  </a:schemeClr>
                </a:solidFill>
              </a:rPr>
              <a:t>Data included in Tableau file with filters by key demographics</a:t>
            </a:r>
            <a:endParaRPr lang="en-US" dirty="0"/>
          </a:p>
        </p:txBody>
      </p:sp>
      <p:pic>
        <p:nvPicPr>
          <p:cNvPr id="3" name="Picture 2">
            <a:extLst>
              <a:ext uri="{FF2B5EF4-FFF2-40B4-BE49-F238E27FC236}">
                <a16:creationId xmlns:a16="http://schemas.microsoft.com/office/drawing/2014/main" id="{D978CAA5-F6F0-4F88-9347-780DCAE280BA}"/>
              </a:ext>
            </a:extLst>
          </p:cNvPr>
          <p:cNvPicPr>
            <a:picLocks noChangeAspect="1"/>
          </p:cNvPicPr>
          <p:nvPr/>
        </p:nvPicPr>
        <p:blipFill>
          <a:blip r:embed="rId9"/>
          <a:stretch>
            <a:fillRect/>
          </a:stretch>
        </p:blipFill>
        <p:spPr>
          <a:xfrm>
            <a:off x="4263992" y="3579713"/>
            <a:ext cx="3613184" cy="1039912"/>
          </a:xfrm>
          <a:prstGeom prst="rect">
            <a:avLst/>
          </a:prstGeom>
        </p:spPr>
      </p:pic>
      <p:sp>
        <p:nvSpPr>
          <p:cNvPr id="19" name="Rectangle 18">
            <a:extLst>
              <a:ext uri="{FF2B5EF4-FFF2-40B4-BE49-F238E27FC236}">
                <a16:creationId xmlns:a16="http://schemas.microsoft.com/office/drawing/2014/main" id="{F162B5A2-32C1-4D43-B806-48F2DEE2A71B}"/>
              </a:ext>
            </a:extLst>
          </p:cNvPr>
          <p:cNvSpPr/>
          <p:nvPr/>
        </p:nvSpPr>
        <p:spPr>
          <a:xfrm>
            <a:off x="4263992" y="2805698"/>
            <a:ext cx="3613183" cy="62330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Survey conducted in US and EU </a:t>
            </a:r>
          </a:p>
          <a:p>
            <a:pPr algn="ctr"/>
            <a:r>
              <a:rPr lang="en-US" b="1" dirty="0">
                <a:solidFill>
                  <a:schemeClr val="bg1"/>
                </a:solidFill>
              </a:rPr>
              <a:t>every other week</a:t>
            </a:r>
          </a:p>
        </p:txBody>
      </p:sp>
    </p:spTree>
    <p:extLst>
      <p:ext uri="{BB962C8B-B14F-4D97-AF65-F5344CB8AC3E}">
        <p14:creationId xmlns:p14="http://schemas.microsoft.com/office/powerpoint/2010/main" val="2272120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7;p4">
            <a:extLst>
              <a:ext uri="{FF2B5EF4-FFF2-40B4-BE49-F238E27FC236}">
                <a16:creationId xmlns:a16="http://schemas.microsoft.com/office/drawing/2014/main" id="{8F164B46-57B1-3646-9113-957C5B034FDA}"/>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5" name="Google Shape;38;p4">
            <a:extLst>
              <a:ext uri="{FF2B5EF4-FFF2-40B4-BE49-F238E27FC236}">
                <a16:creationId xmlns:a16="http://schemas.microsoft.com/office/drawing/2014/main" id="{6F6E9FD4-C030-3E41-AF74-968A1490C70F}"/>
              </a:ext>
            </a:extLst>
          </p:cNvPr>
          <p:cNvSpPr/>
          <p:nvPr/>
        </p:nvSpPr>
        <p:spPr>
          <a:xfrm>
            <a:off x="831850" y="1841157"/>
            <a:ext cx="10521950" cy="2307331"/>
          </a:xfrm>
          <a:prstGeom prst="roundRect">
            <a:avLst>
              <a:gd name="adj" fmla="val 16667"/>
            </a:avLst>
          </a:prstGeom>
          <a:solidFill>
            <a:srgbClr val="F4B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7" name="Google Shape;42;p4">
            <a:extLst>
              <a:ext uri="{FF2B5EF4-FFF2-40B4-BE49-F238E27FC236}">
                <a16:creationId xmlns:a16="http://schemas.microsoft.com/office/drawing/2014/main" id="{BF34E458-A024-7A46-8839-E6F3F442ED9E}"/>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6" name="Object 5" hidden="1">
            <a:extLst>
              <a:ext uri="{FF2B5EF4-FFF2-40B4-BE49-F238E27FC236}">
                <a16:creationId xmlns:a16="http://schemas.microsoft.com/office/drawing/2014/main" id="{14CE4D88-A324-4419-81E1-7F598AD4F60E}"/>
              </a:ext>
            </a:extLst>
          </p:cNvPr>
          <p:cNvGraphicFramePr>
            <a:graphicFrameLocks noChangeAspect="1"/>
          </p:cNvGraphicFramePr>
          <p:nvPr>
            <p:custDataLst>
              <p:tags r:id="rId2"/>
            </p:custDataLst>
            <p:extLst>
              <p:ext uri="{D42A27DB-BD31-4B8C-83A1-F6EECF244321}">
                <p14:modId xmlns:p14="http://schemas.microsoft.com/office/powerpoint/2010/main" val="24250601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81"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6B33675D-4931-4CA6-9604-AB615759CACC}"/>
              </a:ext>
            </a:extLst>
          </p:cNvPr>
          <p:cNvSpPr>
            <a:spLocks noGrp="1"/>
          </p:cNvSpPr>
          <p:nvPr>
            <p:ph type="title"/>
          </p:nvPr>
        </p:nvSpPr>
        <p:spPr/>
        <p:txBody>
          <a:bodyPr/>
          <a:lstStyle/>
          <a:p>
            <a:r>
              <a:rPr lang="en-US" dirty="0">
                <a:solidFill>
                  <a:schemeClr val="bg1"/>
                </a:solidFill>
              </a:rPr>
              <a:t>Demographics</a:t>
            </a:r>
          </a:p>
        </p:txBody>
      </p:sp>
    </p:spTree>
    <p:extLst>
      <p:ext uri="{BB962C8B-B14F-4D97-AF65-F5344CB8AC3E}">
        <p14:creationId xmlns:p14="http://schemas.microsoft.com/office/powerpoint/2010/main" val="1297489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58CEE23E-93B6-4F64-9E33-4AF41A18D0B2}"/>
              </a:ext>
            </a:extLst>
          </p:cNvPr>
          <p:cNvGraphicFramePr>
            <a:graphicFrameLocks noChangeAspect="1"/>
          </p:cNvGraphicFramePr>
          <p:nvPr>
            <p:custDataLst>
              <p:tags r:id="rId2"/>
            </p:custDataLst>
            <p:extLst>
              <p:ext uri="{D42A27DB-BD31-4B8C-83A1-F6EECF244321}">
                <p14:modId xmlns:p14="http://schemas.microsoft.com/office/powerpoint/2010/main" val="314602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475"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AB4FE451-760A-4751-9F60-07ED48E2963B}"/>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62DD3338-4607-42A0-AE63-9B006B43ED0C}"/>
              </a:ext>
            </a:extLst>
          </p:cNvPr>
          <p:cNvSpPr>
            <a:spLocks noGrp="1"/>
          </p:cNvSpPr>
          <p:nvPr>
            <p:ph type="title"/>
          </p:nvPr>
        </p:nvSpPr>
        <p:spPr>
          <a:xfrm>
            <a:off x="2241994" y="118872"/>
            <a:ext cx="7708011" cy="464127"/>
          </a:xfrm>
        </p:spPr>
        <p:txBody>
          <a:bodyPr/>
          <a:lstStyle/>
          <a:p>
            <a:pPr algn="ctr"/>
            <a:r>
              <a:rPr lang="en-US" dirty="0">
                <a:solidFill>
                  <a:srgbClr val="F4B64E"/>
                </a:solidFill>
              </a:rPr>
              <a:t>Regional Distribution</a:t>
            </a:r>
          </a:p>
        </p:txBody>
      </p:sp>
      <p:sp>
        <p:nvSpPr>
          <p:cNvPr id="15" name="Text Placeholder 3">
            <a:extLst>
              <a:ext uri="{FF2B5EF4-FFF2-40B4-BE49-F238E27FC236}">
                <a16:creationId xmlns:a16="http://schemas.microsoft.com/office/drawing/2014/main" id="{6E7987B3-F591-4460-9443-6BEC7B06FC94}"/>
              </a:ext>
            </a:extLst>
          </p:cNvPr>
          <p:cNvSpPr>
            <a:spLocks noGrp="1"/>
          </p:cNvSpPr>
          <p:nvPr>
            <p:ph type="body" idx="4"/>
          </p:nvPr>
        </p:nvSpPr>
        <p:spPr>
          <a:xfrm>
            <a:off x="285750" y="6133791"/>
            <a:ext cx="4766697" cy="153888"/>
          </a:xfrm>
        </p:spPr>
        <p:txBody>
          <a:bodyPr/>
          <a:lstStyle/>
          <a:p>
            <a:r>
              <a:rPr lang="en-US" dirty="0"/>
              <a:t>US n=493, Europe n=139 (Wave 1)</a:t>
            </a:r>
          </a:p>
        </p:txBody>
      </p:sp>
      <p:pic>
        <p:nvPicPr>
          <p:cNvPr id="7" name="Picture 6" descr="A close up of a map&#10;&#10;Description automatically generated">
            <a:extLst>
              <a:ext uri="{FF2B5EF4-FFF2-40B4-BE49-F238E27FC236}">
                <a16:creationId xmlns:a16="http://schemas.microsoft.com/office/drawing/2014/main" id="{F9472511-D34A-4618-9911-100BC1186E37}"/>
              </a:ext>
            </a:extLst>
          </p:cNvPr>
          <p:cNvPicPr>
            <a:picLocks noChangeAspect="1"/>
          </p:cNvPicPr>
          <p:nvPr/>
        </p:nvPicPr>
        <p:blipFill>
          <a:blip r:embed="rId7"/>
          <a:stretch>
            <a:fillRect/>
          </a:stretch>
        </p:blipFill>
        <p:spPr>
          <a:xfrm>
            <a:off x="1731217" y="570321"/>
            <a:ext cx="8955834" cy="5546887"/>
          </a:xfrm>
          <a:prstGeom prst="rect">
            <a:avLst/>
          </a:prstGeom>
        </p:spPr>
      </p:pic>
    </p:spTree>
    <p:extLst>
      <p:ext uri="{BB962C8B-B14F-4D97-AF65-F5344CB8AC3E}">
        <p14:creationId xmlns:p14="http://schemas.microsoft.com/office/powerpoint/2010/main" val="2209069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5D658A0-EC16-4678-9362-4FB596770B18}"/>
              </a:ext>
            </a:extLst>
          </p:cNvPr>
          <p:cNvGraphicFramePr>
            <a:graphicFrameLocks noChangeAspect="1"/>
          </p:cNvGraphicFramePr>
          <p:nvPr>
            <p:custDataLst>
              <p:tags r:id="rId2"/>
            </p:custDataLst>
            <p:extLst>
              <p:ext uri="{D42A27DB-BD31-4B8C-83A1-F6EECF244321}">
                <p14:modId xmlns:p14="http://schemas.microsoft.com/office/powerpoint/2010/main" val="2326221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501"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051D138C-9E5E-43B2-A22F-7BC676F6398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291615B6-F1BF-4561-8F29-A4DF5942548A}"/>
              </a:ext>
            </a:extLst>
          </p:cNvPr>
          <p:cNvSpPr>
            <a:spLocks noGrp="1"/>
          </p:cNvSpPr>
          <p:nvPr>
            <p:ph type="title"/>
          </p:nvPr>
        </p:nvSpPr>
        <p:spPr>
          <a:xfrm>
            <a:off x="2207393" y="118872"/>
            <a:ext cx="8965311" cy="485562"/>
          </a:xfrm>
        </p:spPr>
        <p:txBody>
          <a:bodyPr/>
          <a:lstStyle/>
          <a:p>
            <a:pPr algn="ctr"/>
            <a:r>
              <a:rPr lang="en-US" dirty="0">
                <a:solidFill>
                  <a:srgbClr val="F4B64E"/>
                </a:solidFill>
              </a:rPr>
              <a:t>Additional Demographics – Available Filters in Report</a:t>
            </a:r>
          </a:p>
        </p:txBody>
      </p:sp>
      <p:sp>
        <p:nvSpPr>
          <p:cNvPr id="11" name="Text Placeholder 3">
            <a:extLst>
              <a:ext uri="{FF2B5EF4-FFF2-40B4-BE49-F238E27FC236}">
                <a16:creationId xmlns:a16="http://schemas.microsoft.com/office/drawing/2014/main" id="{9460DC82-51C6-4652-988A-090939BD9C96}"/>
              </a:ext>
            </a:extLst>
          </p:cNvPr>
          <p:cNvSpPr>
            <a:spLocks noGrp="1"/>
          </p:cNvSpPr>
          <p:nvPr>
            <p:ph type="body" idx="4"/>
          </p:nvPr>
        </p:nvSpPr>
        <p:spPr>
          <a:xfrm>
            <a:off x="285750" y="6122781"/>
            <a:ext cx="6404299" cy="153888"/>
          </a:xfrm>
        </p:spPr>
        <p:txBody>
          <a:bodyPr/>
          <a:lstStyle/>
          <a:p>
            <a:r>
              <a:rPr lang="en-US" dirty="0"/>
              <a:t>n= 632 (Wave 1)</a:t>
            </a:r>
          </a:p>
        </p:txBody>
      </p:sp>
      <p:grpSp>
        <p:nvGrpSpPr>
          <p:cNvPr id="10" name="Group 9">
            <a:extLst>
              <a:ext uri="{FF2B5EF4-FFF2-40B4-BE49-F238E27FC236}">
                <a16:creationId xmlns:a16="http://schemas.microsoft.com/office/drawing/2014/main" id="{FBF24768-9B59-452E-A270-A108FA6B598A}"/>
              </a:ext>
            </a:extLst>
          </p:cNvPr>
          <p:cNvGrpSpPr/>
          <p:nvPr/>
        </p:nvGrpSpPr>
        <p:grpSpPr>
          <a:xfrm>
            <a:off x="1527047" y="604434"/>
            <a:ext cx="9137906" cy="5518347"/>
            <a:chOff x="1527047" y="604434"/>
            <a:chExt cx="9137906" cy="5518347"/>
          </a:xfrm>
        </p:grpSpPr>
        <p:pic>
          <p:nvPicPr>
            <p:cNvPr id="5" name="Picture 4">
              <a:extLst>
                <a:ext uri="{FF2B5EF4-FFF2-40B4-BE49-F238E27FC236}">
                  <a16:creationId xmlns:a16="http://schemas.microsoft.com/office/drawing/2014/main" id="{8C1E7D79-8318-4F59-9842-A06230EB226F}"/>
                </a:ext>
              </a:extLst>
            </p:cNvPr>
            <p:cNvPicPr>
              <a:picLocks noChangeAspect="1"/>
            </p:cNvPicPr>
            <p:nvPr/>
          </p:nvPicPr>
          <p:blipFill rotWithShape="1">
            <a:blip r:embed="rId7"/>
            <a:srcRect l="3464" t="4491" r="2824" b="4140"/>
            <a:stretch/>
          </p:blipFill>
          <p:spPr>
            <a:xfrm>
              <a:off x="1527047" y="604434"/>
              <a:ext cx="9137906" cy="5518347"/>
            </a:xfrm>
            <a:prstGeom prst="rect">
              <a:avLst/>
            </a:prstGeom>
          </p:spPr>
        </p:pic>
        <p:sp>
          <p:nvSpPr>
            <p:cNvPr id="7" name="Rectangle 6">
              <a:extLst>
                <a:ext uri="{FF2B5EF4-FFF2-40B4-BE49-F238E27FC236}">
                  <a16:creationId xmlns:a16="http://schemas.microsoft.com/office/drawing/2014/main" id="{71BA825B-FC24-45E7-9A36-204E01C1608B}"/>
                </a:ext>
              </a:extLst>
            </p:cNvPr>
            <p:cNvSpPr/>
            <p:nvPr/>
          </p:nvSpPr>
          <p:spPr>
            <a:xfrm>
              <a:off x="4774131" y="604434"/>
              <a:ext cx="2454442" cy="153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7471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37;p4">
            <a:extLst>
              <a:ext uri="{FF2B5EF4-FFF2-40B4-BE49-F238E27FC236}">
                <a16:creationId xmlns:a16="http://schemas.microsoft.com/office/drawing/2014/main" id="{C6735DE6-1BB7-C24D-AF4F-2B1BDBBF01A7}"/>
              </a:ext>
            </a:extLst>
          </p:cNvPr>
          <p:cNvSpPr/>
          <p:nvPr/>
        </p:nvSpPr>
        <p:spPr>
          <a:xfrm>
            <a:off x="831850" y="1878227"/>
            <a:ext cx="10521950" cy="3064476"/>
          </a:xfrm>
          <a:prstGeom prst="roundRect">
            <a:avLst>
              <a:gd name="adj" fmla="val 16667"/>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Source Sans Pro"/>
              <a:ea typeface="Source Sans Pro"/>
              <a:cs typeface="Source Sans Pro"/>
              <a:sym typeface="Source Sans Pro"/>
            </a:endParaRPr>
          </a:p>
        </p:txBody>
      </p:sp>
      <p:sp>
        <p:nvSpPr>
          <p:cNvPr id="8" name="Google Shape;38;p4">
            <a:extLst>
              <a:ext uri="{FF2B5EF4-FFF2-40B4-BE49-F238E27FC236}">
                <a16:creationId xmlns:a16="http://schemas.microsoft.com/office/drawing/2014/main" id="{155F92D7-90DD-F64B-8B08-FF7CFB62ADBE}"/>
              </a:ext>
            </a:extLst>
          </p:cNvPr>
          <p:cNvSpPr/>
          <p:nvPr/>
        </p:nvSpPr>
        <p:spPr>
          <a:xfrm>
            <a:off x="831850" y="1841157"/>
            <a:ext cx="10521950" cy="2307331"/>
          </a:xfrm>
          <a:prstGeom prst="roundRect">
            <a:avLst>
              <a:gd name="adj" fmla="val 16667"/>
            </a:avLst>
          </a:prstGeom>
          <a:solidFill>
            <a:srgbClr val="F4B64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sp>
        <p:nvSpPr>
          <p:cNvPr id="9" name="Google Shape;42;p4">
            <a:extLst>
              <a:ext uri="{FF2B5EF4-FFF2-40B4-BE49-F238E27FC236}">
                <a16:creationId xmlns:a16="http://schemas.microsoft.com/office/drawing/2014/main" id="{FA8AB31D-3C2B-2440-8A71-E75855B1083B}"/>
              </a:ext>
            </a:extLst>
          </p:cNvPr>
          <p:cNvSpPr/>
          <p:nvPr/>
        </p:nvSpPr>
        <p:spPr>
          <a:xfrm>
            <a:off x="831850" y="2435192"/>
            <a:ext cx="10515599" cy="1992429"/>
          </a:xfrm>
          <a:prstGeom prst="rect">
            <a:avLst/>
          </a:prstGeom>
          <a:solidFill>
            <a:srgbClr val="1B76B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Source Sans Pro"/>
              <a:ea typeface="Source Sans Pro"/>
              <a:cs typeface="Source Sans Pro"/>
              <a:sym typeface="Source Sans Pro"/>
            </a:endParaRPr>
          </a:p>
        </p:txBody>
      </p:sp>
      <p:graphicFrame>
        <p:nvGraphicFramePr>
          <p:cNvPr id="7" name="Object 6" hidden="1">
            <a:extLst>
              <a:ext uri="{FF2B5EF4-FFF2-40B4-BE49-F238E27FC236}">
                <a16:creationId xmlns:a16="http://schemas.microsoft.com/office/drawing/2014/main" id="{80C02D60-ED54-4CED-86F2-47696851BFB2}"/>
              </a:ext>
            </a:extLst>
          </p:cNvPr>
          <p:cNvGraphicFramePr>
            <a:graphicFrameLocks noChangeAspect="1"/>
          </p:cNvGraphicFramePr>
          <p:nvPr>
            <p:custDataLst>
              <p:tags r:id="rId2"/>
            </p:custDataLst>
            <p:extLst>
              <p:ext uri="{D42A27DB-BD31-4B8C-83A1-F6EECF244321}">
                <p14:modId xmlns:p14="http://schemas.microsoft.com/office/powerpoint/2010/main" val="3045019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2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099E2B6D-B250-4DDA-A4EF-DAE5A64FAC34}"/>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4000" dirty="0">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sp>
        <p:nvSpPr>
          <p:cNvPr id="3" name="Title 2">
            <a:extLst>
              <a:ext uri="{FF2B5EF4-FFF2-40B4-BE49-F238E27FC236}">
                <a16:creationId xmlns:a16="http://schemas.microsoft.com/office/drawing/2014/main" id="{05C22934-F032-42AF-B51A-9398763DB2A4}"/>
              </a:ext>
            </a:extLst>
          </p:cNvPr>
          <p:cNvSpPr>
            <a:spLocks noGrp="1"/>
          </p:cNvSpPr>
          <p:nvPr>
            <p:ph type="title"/>
          </p:nvPr>
        </p:nvSpPr>
        <p:spPr/>
        <p:txBody>
          <a:bodyPr/>
          <a:lstStyle/>
          <a:p>
            <a:r>
              <a:rPr lang="en-US" dirty="0">
                <a:solidFill>
                  <a:schemeClr val="bg1"/>
                </a:solidFill>
              </a:rPr>
              <a:t>Department Disruption</a:t>
            </a:r>
          </a:p>
        </p:txBody>
      </p:sp>
    </p:spTree>
    <p:extLst>
      <p:ext uri="{BB962C8B-B14F-4D97-AF65-F5344CB8AC3E}">
        <p14:creationId xmlns:p14="http://schemas.microsoft.com/office/powerpoint/2010/main" val="959205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3864216-6878-4DFF-A670-163288CFD07A}"/>
              </a:ext>
            </a:extLst>
          </p:cNvPr>
          <p:cNvGraphicFramePr>
            <a:graphicFrameLocks noChangeAspect="1"/>
          </p:cNvGraphicFramePr>
          <p:nvPr>
            <p:custDataLst>
              <p:tags r:id="rId2"/>
            </p:custDataLst>
            <p:extLst>
              <p:ext uri="{D42A27DB-BD31-4B8C-83A1-F6EECF244321}">
                <p14:modId xmlns:p14="http://schemas.microsoft.com/office/powerpoint/2010/main" val="3309551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51" name="think-cell Slide" r:id="rId5" imgW="347" imgH="348" progId="TCLayout.ActiveDocument.1">
                  <p:embed/>
                </p:oleObj>
              </mc:Choice>
              <mc:Fallback>
                <p:oleObj name="think-cell Slide" r:id="rId5" imgW="347" imgH="348" progId="TCLayout.ActiveDocument.1">
                  <p:embed/>
                  <p:pic>
                    <p:nvPicPr>
                      <p:cNvPr id="9" name="Object 8" hidden="1">
                        <a:extLst>
                          <a:ext uri="{FF2B5EF4-FFF2-40B4-BE49-F238E27FC236}">
                            <a16:creationId xmlns:a16="http://schemas.microsoft.com/office/drawing/2014/main" id="{63864216-6878-4DFF-A670-163288CFD07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D6E098B5-58D7-48CD-AF48-55A6F78B4057}"/>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dirty="0">
              <a:latin typeface="Open Sans" panose="020B0604020202020204" charset="0"/>
              <a:ea typeface="Open Sans" panose="020B0604020202020204" charset="0"/>
              <a:cs typeface="Open Sans" panose="020B0604020202020204" charset="0"/>
              <a:sym typeface="Open Sans" panose="020B0604020202020204" charset="0"/>
            </a:endParaRPr>
          </a:p>
        </p:txBody>
      </p:sp>
      <p:sp>
        <p:nvSpPr>
          <p:cNvPr id="2" name="Title 1">
            <a:extLst>
              <a:ext uri="{FF2B5EF4-FFF2-40B4-BE49-F238E27FC236}">
                <a16:creationId xmlns:a16="http://schemas.microsoft.com/office/drawing/2014/main" id="{5B4F3C6C-CEC6-4AA0-89B3-84DE775D346F}"/>
              </a:ext>
            </a:extLst>
          </p:cNvPr>
          <p:cNvSpPr>
            <a:spLocks noGrp="1"/>
          </p:cNvSpPr>
          <p:nvPr>
            <p:ph type="title"/>
          </p:nvPr>
        </p:nvSpPr>
        <p:spPr>
          <a:xfrm>
            <a:off x="2037207" y="295274"/>
            <a:ext cx="8117586" cy="582549"/>
          </a:xfrm>
        </p:spPr>
        <p:txBody>
          <a:bodyPr/>
          <a:lstStyle/>
          <a:p>
            <a:pPr algn="ctr"/>
            <a:r>
              <a:rPr lang="en-US" dirty="0">
                <a:solidFill>
                  <a:srgbClr val="F4B64E"/>
                </a:solidFill>
              </a:rPr>
              <a:t>COVID-19 having Significant Impact</a:t>
            </a:r>
          </a:p>
        </p:txBody>
      </p:sp>
      <p:sp>
        <p:nvSpPr>
          <p:cNvPr id="13" name="Text Placeholder 3">
            <a:extLst>
              <a:ext uri="{FF2B5EF4-FFF2-40B4-BE49-F238E27FC236}">
                <a16:creationId xmlns:a16="http://schemas.microsoft.com/office/drawing/2014/main" id="{CF91B563-8E4A-423C-BA83-34E2FA9109BB}"/>
              </a:ext>
            </a:extLst>
          </p:cNvPr>
          <p:cNvSpPr>
            <a:spLocks noGrp="1"/>
          </p:cNvSpPr>
          <p:nvPr>
            <p:ph type="body" idx="4"/>
          </p:nvPr>
        </p:nvSpPr>
        <p:spPr>
          <a:xfrm>
            <a:off x="285750" y="6122781"/>
            <a:ext cx="6404299" cy="153888"/>
          </a:xfrm>
        </p:spPr>
        <p:txBody>
          <a:bodyPr/>
          <a:lstStyle/>
          <a:p>
            <a:r>
              <a:rPr lang="en-US" dirty="0"/>
              <a:t>US n=493, Europe n=139, All n=632 (Wave 1)</a:t>
            </a:r>
          </a:p>
        </p:txBody>
      </p:sp>
      <p:sp>
        <p:nvSpPr>
          <p:cNvPr id="5" name="Text Placeholder 4">
            <a:extLst>
              <a:ext uri="{FF2B5EF4-FFF2-40B4-BE49-F238E27FC236}">
                <a16:creationId xmlns:a16="http://schemas.microsoft.com/office/drawing/2014/main" id="{0517A6B0-33B7-49BA-AEF6-EA85CB39F735}"/>
              </a:ext>
            </a:extLst>
          </p:cNvPr>
          <p:cNvSpPr>
            <a:spLocks noGrp="1"/>
          </p:cNvSpPr>
          <p:nvPr>
            <p:ph type="body" idx="13"/>
          </p:nvPr>
        </p:nvSpPr>
        <p:spPr>
          <a:xfrm>
            <a:off x="3291838" y="6133792"/>
            <a:ext cx="8613648" cy="153888"/>
          </a:xfrm>
        </p:spPr>
        <p:txBody>
          <a:bodyPr/>
          <a:lstStyle/>
          <a:p>
            <a:r>
              <a:rPr lang="en-US" i="0" dirty="0"/>
              <a:t>How much of an IMPACT is the current coronavirus pandemic having on your department? (choose only one)</a:t>
            </a:r>
          </a:p>
        </p:txBody>
      </p:sp>
      <p:sp>
        <p:nvSpPr>
          <p:cNvPr id="14" name="Text Placeholder 2">
            <a:extLst>
              <a:ext uri="{FF2B5EF4-FFF2-40B4-BE49-F238E27FC236}">
                <a16:creationId xmlns:a16="http://schemas.microsoft.com/office/drawing/2014/main" id="{AD827E55-4EC7-4B6D-9392-9B7DE346CDC2}"/>
              </a:ext>
            </a:extLst>
          </p:cNvPr>
          <p:cNvSpPr txBox="1">
            <a:spLocks/>
          </p:cNvSpPr>
          <p:nvPr/>
        </p:nvSpPr>
        <p:spPr>
          <a:xfrm>
            <a:off x="1843817" y="855769"/>
            <a:ext cx="8531685" cy="280898"/>
          </a:xfrm>
          <a:prstGeom prst="rect">
            <a:avLst/>
          </a:prstGeom>
        </p:spPr>
        <p:txBody>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b="1" dirty="0"/>
              <a:t>Overall Impact of COVID-19 Pandemic on Department</a:t>
            </a:r>
          </a:p>
        </p:txBody>
      </p:sp>
      <p:pic>
        <p:nvPicPr>
          <p:cNvPr id="10" name="Picture 9">
            <a:extLst>
              <a:ext uri="{FF2B5EF4-FFF2-40B4-BE49-F238E27FC236}">
                <a16:creationId xmlns:a16="http://schemas.microsoft.com/office/drawing/2014/main" id="{36BEFC3E-3296-43B1-8AE9-35B212A1B5E3}"/>
              </a:ext>
            </a:extLst>
          </p:cNvPr>
          <p:cNvPicPr>
            <a:picLocks noChangeAspect="1"/>
          </p:cNvPicPr>
          <p:nvPr/>
        </p:nvPicPr>
        <p:blipFill rotWithShape="1">
          <a:blip r:embed="rId7"/>
          <a:srcRect l="2094" t="7353" r="4509" b="4115"/>
          <a:stretch/>
        </p:blipFill>
        <p:spPr>
          <a:xfrm>
            <a:off x="1513129" y="1136667"/>
            <a:ext cx="9165742" cy="4991619"/>
          </a:xfrm>
          <a:prstGeom prst="rect">
            <a:avLst/>
          </a:prstGeom>
        </p:spPr>
      </p:pic>
      <p:pic>
        <p:nvPicPr>
          <p:cNvPr id="4" name="Picture 3">
            <a:extLst>
              <a:ext uri="{FF2B5EF4-FFF2-40B4-BE49-F238E27FC236}">
                <a16:creationId xmlns:a16="http://schemas.microsoft.com/office/drawing/2014/main" id="{342A7164-2975-45F4-8257-F9F04C12528A}"/>
              </a:ext>
            </a:extLst>
          </p:cNvPr>
          <p:cNvPicPr>
            <a:picLocks noChangeAspect="1"/>
          </p:cNvPicPr>
          <p:nvPr/>
        </p:nvPicPr>
        <p:blipFill>
          <a:blip r:embed="rId8"/>
          <a:stretch>
            <a:fillRect/>
          </a:stretch>
        </p:blipFill>
        <p:spPr>
          <a:xfrm>
            <a:off x="9850912" y="118872"/>
            <a:ext cx="1352550" cy="762000"/>
          </a:xfrm>
          <a:prstGeom prst="rect">
            <a:avLst/>
          </a:prstGeom>
        </p:spPr>
      </p:pic>
    </p:spTree>
    <p:extLst>
      <p:ext uri="{BB962C8B-B14F-4D97-AF65-F5344CB8AC3E}">
        <p14:creationId xmlns:p14="http://schemas.microsoft.com/office/powerpoint/2010/main" val="31222763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GR5.e4zTEAkMovXF_2K8J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O44MqKGJFws6plCLMCt.a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gb6hIAJbGgINs8coPkCmx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tSoYzzMbRwhUBawZ33oTw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jdNWWAujKFs8pdOnjHDHy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gb6hIAJbGgINs8coPkCmx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99nR18iYob0XowWSD2sd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tSoYzzMbRwhUBawZ33oTw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62tjkhC7aC9JNUS0Ikk2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M8RN.pLTz5iYrRCF_P2cy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U05ed1YW6ZXecdMwiKO5q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xv1XZcpTGjmycY.eOtUk_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U.5lHfZ.r.FdViMqr1hOj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v1XZcpTGjmycY.eOtUk_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v1XZcpTGjmycY.eOtUk_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gb6hIAJbGgINs8coPkCmx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gb6hIAJbGgINs8coPkCmx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mv2">
  <a:themeElements>
    <a:clrScheme name="IMV-0618">
      <a:dk1>
        <a:srgbClr val="1A76B8"/>
      </a:dk1>
      <a:lt1>
        <a:srgbClr val="FFFFFF"/>
      </a:lt1>
      <a:dk2>
        <a:srgbClr val="F7863B"/>
      </a:dk2>
      <a:lt2>
        <a:srgbClr val="E7E6E6"/>
      </a:lt2>
      <a:accent1>
        <a:srgbClr val="A0D95B"/>
      </a:accent1>
      <a:accent2>
        <a:srgbClr val="AA99C9"/>
      </a:accent2>
      <a:accent3>
        <a:srgbClr val="89C7EA"/>
      </a:accent3>
      <a:accent4>
        <a:srgbClr val="32A0B5"/>
      </a:accent4>
      <a:accent5>
        <a:srgbClr val="5EDCCD"/>
      </a:accent5>
      <a:accent6>
        <a:srgbClr val="F3B722"/>
      </a:accent6>
      <a:hlink>
        <a:srgbClr val="1A76B8"/>
      </a:hlink>
      <a:folHlink>
        <a:srgbClr val="32A0B5"/>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v-template-1-3" id="{11B73FD8-3D4A-B648-91E0-2A78666EC212}" vid="{E7D5E377-564C-AB47-9357-51571C3496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2127</TotalTime>
  <Words>620</Words>
  <Application>Microsoft Macintosh PowerPoint</Application>
  <PresentationFormat>Widescreen</PresentationFormat>
  <Paragraphs>80</Paragraphs>
  <Slides>19</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9" baseType="lpstr">
      <vt:lpstr>Franklin Gothic Book</vt:lpstr>
      <vt:lpstr>Calibri</vt:lpstr>
      <vt:lpstr>Open Sans</vt:lpstr>
      <vt:lpstr>Wingdings</vt:lpstr>
      <vt:lpstr>Open Sans Semibold</vt:lpstr>
      <vt:lpstr>Arial</vt:lpstr>
      <vt:lpstr>Vectora LT Std Roman</vt:lpstr>
      <vt:lpstr>Source Sans Pro</vt:lpstr>
      <vt:lpstr>imv2</vt:lpstr>
      <vt:lpstr>think-cell Slide</vt:lpstr>
      <vt:lpstr>PowerPoint Presentation</vt:lpstr>
      <vt:lpstr>PowerPoint Presentation</vt:lpstr>
      <vt:lpstr>Our Global Insights Brands are Leaders in  Instrumentation, Life Science, Imaging, and Clinical Diagnostics</vt:lpstr>
      <vt:lpstr>PowerPoint Presentation</vt:lpstr>
      <vt:lpstr>Demographics</vt:lpstr>
      <vt:lpstr>Regional Distribution</vt:lpstr>
      <vt:lpstr>Additional Demographics – Available Filters in Report</vt:lpstr>
      <vt:lpstr>Department Disruption</vt:lpstr>
      <vt:lpstr>COVID-19 having Significant Impact</vt:lpstr>
      <vt:lpstr>Impact on Imaging Facilities (4/10/20-4/27/20)</vt:lpstr>
      <vt:lpstr>Impact by Modality</vt:lpstr>
      <vt:lpstr>Mobile general x-ray units are being deployed for coronavirus-related diagnosis, particularly in Europe</vt:lpstr>
      <vt:lpstr>Procedure volume directly impacts staffing, hours, budgets</vt:lpstr>
      <vt:lpstr>Routine Testing, Staffing, Conferences Affected</vt:lpstr>
      <vt:lpstr>Budget Impact for 2020 by Equipment Modality</vt:lpstr>
      <vt:lpstr>How long until we get back to normal?</vt:lpstr>
      <vt:lpstr>The majority currently feel it will take 2-3 months to ramp up</vt:lpstr>
      <vt:lpstr>Questions?</vt:lpstr>
      <vt:lpstr>Please email COVID19@IMVInfo.com to receive the slide deck or for information about how to purchase the ongoing tracking data</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Nicole Camara</dc:creator>
  <cp:lastModifiedBy>Justin Dudash</cp:lastModifiedBy>
  <cp:revision>120</cp:revision>
  <dcterms:created xsi:type="dcterms:W3CDTF">2020-04-08T01:28:44Z</dcterms:created>
  <dcterms:modified xsi:type="dcterms:W3CDTF">2020-04-28T20:13:44Z</dcterms:modified>
</cp:coreProperties>
</file>